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800" r:id="rId4"/>
    <p:sldMasterId id="2147483756" r:id="rId5"/>
    <p:sldMasterId id="2147483790" r:id="rId6"/>
    <p:sldMasterId id="2147483819" r:id="rId7"/>
    <p:sldMasterId id="2147483803" r:id="rId8"/>
  </p:sldMasterIdLst>
  <p:notesMasterIdLst>
    <p:notesMasterId r:id="rId26"/>
  </p:notesMasterIdLst>
  <p:sldIdLst>
    <p:sldId id="261" r:id="rId9"/>
    <p:sldId id="294" r:id="rId10"/>
    <p:sldId id="295" r:id="rId11"/>
    <p:sldId id="335" r:id="rId12"/>
    <p:sldId id="339" r:id="rId13"/>
    <p:sldId id="296" r:id="rId14"/>
    <p:sldId id="340" r:id="rId15"/>
    <p:sldId id="328" r:id="rId16"/>
    <p:sldId id="330" r:id="rId17"/>
    <p:sldId id="331" r:id="rId18"/>
    <p:sldId id="338" r:id="rId19"/>
    <p:sldId id="324" r:id="rId20"/>
    <p:sldId id="334" r:id="rId21"/>
    <p:sldId id="332" r:id="rId22"/>
    <p:sldId id="333" r:id="rId23"/>
    <p:sldId id="292" r:id="rId24"/>
    <p:sldId id="271" r:id="rId25"/>
  </p:sldIdLst>
  <p:sldSz cx="9144000" cy="6858000" type="screen4x3"/>
  <p:notesSz cx="6797675" cy="9928225"/>
  <p:custDataLst>
    <p:tags r:id="rId27"/>
  </p:custDataLst>
  <p:defaultTextStyle>
    <a:defPPr>
      <a:defRPr lang="en-US"/>
    </a:defPPr>
    <a:lvl1pPr algn="l" rtl="0" fontAlgn="base">
      <a:spcBef>
        <a:spcPct val="0"/>
      </a:spcBef>
      <a:spcAft>
        <a:spcPct val="0"/>
      </a:spcAft>
      <a:defRPr sz="2400"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sz="2400"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sz="2400"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sz="2400" kern="1200">
        <a:solidFill>
          <a:schemeClr val="tx1"/>
        </a:solidFill>
        <a:latin typeface="Calibri" pitchFamily="34" charset="0"/>
        <a:ea typeface="MS PGothic" pitchFamily="34" charset="-128"/>
        <a:cs typeface="+mn-cs"/>
      </a:defRPr>
    </a:lvl5pPr>
    <a:lvl6pPr marL="2286000" algn="l" defTabSz="914400" rtl="0" eaLnBrk="1" latinLnBrk="0" hangingPunct="1">
      <a:defRPr sz="2400" kern="1200">
        <a:solidFill>
          <a:schemeClr val="tx1"/>
        </a:solidFill>
        <a:latin typeface="Calibri" pitchFamily="34" charset="0"/>
        <a:ea typeface="MS PGothic" pitchFamily="34" charset="-128"/>
        <a:cs typeface="+mn-cs"/>
      </a:defRPr>
    </a:lvl6pPr>
    <a:lvl7pPr marL="2743200" algn="l" defTabSz="914400" rtl="0" eaLnBrk="1" latinLnBrk="0" hangingPunct="1">
      <a:defRPr sz="2400" kern="1200">
        <a:solidFill>
          <a:schemeClr val="tx1"/>
        </a:solidFill>
        <a:latin typeface="Calibri" pitchFamily="34" charset="0"/>
        <a:ea typeface="MS PGothic" pitchFamily="34" charset="-128"/>
        <a:cs typeface="+mn-cs"/>
      </a:defRPr>
    </a:lvl7pPr>
    <a:lvl8pPr marL="3200400" algn="l" defTabSz="914400" rtl="0" eaLnBrk="1" latinLnBrk="0" hangingPunct="1">
      <a:defRPr sz="2400" kern="1200">
        <a:solidFill>
          <a:schemeClr val="tx1"/>
        </a:solidFill>
        <a:latin typeface="Calibri" pitchFamily="34" charset="0"/>
        <a:ea typeface="MS PGothic" pitchFamily="34" charset="-128"/>
        <a:cs typeface="+mn-cs"/>
      </a:defRPr>
    </a:lvl8pPr>
    <a:lvl9pPr marL="3657600" algn="l" defTabSz="914400" rtl="0" eaLnBrk="1" latinLnBrk="0" hangingPunct="1">
      <a:defRPr sz="2400"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3A206"/>
    <a:srgbClr val="990000"/>
    <a:srgbClr val="9C1689"/>
    <a:srgbClr val="0000FF"/>
    <a:srgbClr val="FFFF00"/>
    <a:srgbClr val="ED8217"/>
    <a:srgbClr val="B01A48"/>
    <a:srgbClr val="00B1AC"/>
    <a:srgbClr val="D9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82" autoAdjust="0"/>
  </p:normalViewPr>
  <p:slideViewPr>
    <p:cSldViewPr snapToGrid="0" snapToObjects="1">
      <p:cViewPr>
        <p:scale>
          <a:sx n="90" d="100"/>
          <a:sy n="90" d="100"/>
        </p:scale>
        <p:origin x="-918" y="40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5978D3E2-961D-4140-BD97-35161167E3E8}" type="datetimeFigureOut">
              <a:rPr lang="en-US" altLang="en-US"/>
              <a:pPr>
                <a:defRPr/>
              </a:pPr>
              <a:t>8/13/2014</a:t>
            </a:fld>
            <a:endParaRPr lang="en-US" alt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C2FC20C-64AB-4848-AA0A-3C2401C5CD10}" type="slidenum">
              <a:rPr lang="en-US" altLang="en-US"/>
              <a:pPr>
                <a:defRPr/>
              </a:pPr>
              <a:t>‹#›</a:t>
            </a:fld>
            <a:endParaRPr lang="en-US" altLang="en-US"/>
          </a:p>
        </p:txBody>
      </p:sp>
    </p:spTree>
    <p:extLst>
      <p:ext uri="{BB962C8B-B14F-4D97-AF65-F5344CB8AC3E}">
        <p14:creationId xmlns:p14="http://schemas.microsoft.com/office/powerpoint/2010/main" val="276604637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Learning across the curriculum content</a:t>
            </a:r>
            <a:r>
              <a:rPr lang="en-AU" baseline="0" dirty="0" smtClean="0"/>
              <a:t> </a:t>
            </a:r>
            <a:r>
              <a:rPr lang="en-AU" dirty="0" smtClean="0"/>
              <a:t>assists students to achieve the broad learning outcomes (not the subject-specific outcomes) defined in the Board of Studies </a:t>
            </a:r>
            <a:r>
              <a:rPr lang="en-AU" i="1" dirty="0" smtClean="0"/>
              <a:t>K–10 Curriculum Framework</a:t>
            </a:r>
            <a:r>
              <a:rPr lang="en-AU" i="0" baseline="0" dirty="0" smtClean="0"/>
              <a:t> </a:t>
            </a:r>
            <a:r>
              <a:rPr lang="en-AU" dirty="0" smtClean="0"/>
              <a:t>and in the </a:t>
            </a:r>
            <a:r>
              <a:rPr lang="en-AU" i="1" dirty="0" smtClean="0"/>
              <a:t>Melbourne Declaration</a:t>
            </a:r>
            <a:r>
              <a:rPr lang="en-AU" dirty="0" smtClean="0"/>
              <a:t> </a:t>
            </a:r>
            <a:r>
              <a:rPr lang="en-AU" i="1" dirty="0" smtClean="0"/>
              <a:t>on Educational Goals for Young Australians</a:t>
            </a:r>
            <a:r>
              <a:rPr lang="en-AU" dirty="0" smtClean="0"/>
              <a:t> (December 2008).</a:t>
            </a:r>
          </a:p>
          <a:p>
            <a:endParaRPr lang="en-AU" dirty="0" smtClean="0"/>
          </a:p>
          <a:p>
            <a:r>
              <a:rPr lang="en-AU" dirty="0" smtClean="0"/>
              <a:t>(Explicitly</a:t>
            </a:r>
            <a:r>
              <a:rPr lang="en-AU" baseline="0" dirty="0" smtClean="0"/>
              <a:t> a</a:t>
            </a:r>
            <a:r>
              <a:rPr lang="en-AU" dirty="0" smtClean="0"/>
              <a:t>ssess? No – embedded in content.)</a:t>
            </a:r>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a:t>
            </a:fld>
            <a:endParaRPr lang="en-US" altLang="en-US"/>
          </a:p>
        </p:txBody>
      </p:sp>
    </p:spTree>
    <p:extLst>
      <p:ext uri="{BB962C8B-B14F-4D97-AF65-F5344CB8AC3E}">
        <p14:creationId xmlns:p14="http://schemas.microsoft.com/office/powerpoint/2010/main" val="76032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10</a:t>
            </a:fld>
            <a:endParaRPr lang="en-US" altLang="en-US"/>
          </a:p>
        </p:txBody>
      </p:sp>
    </p:spTree>
    <p:extLst>
      <p:ext uri="{BB962C8B-B14F-4D97-AF65-F5344CB8AC3E}">
        <p14:creationId xmlns:p14="http://schemas.microsoft.com/office/powerpoint/2010/main" val="1478946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Sustainability Action Process</a:t>
            </a:r>
            <a:r>
              <a:rPr lang="en-AU" baseline="0" dirty="0" smtClean="0"/>
              <a:t> </a:t>
            </a:r>
            <a:r>
              <a:rPr lang="en-AU" dirty="0" smtClean="0"/>
              <a:t>supports students to identify, investigate and take sustainability action. </a:t>
            </a:r>
          </a:p>
          <a:p>
            <a:r>
              <a:rPr lang="en-AU" baseline="0" dirty="0" smtClean="0"/>
              <a:t>At the moment, there is only one unit: Sustainable transport for Stages 4 and 5, however more resources will be added to the site over the coming months.</a:t>
            </a:r>
          </a:p>
          <a:p>
            <a:r>
              <a:rPr lang="en-AU" dirty="0" smtClean="0"/>
              <a:t>This unit links to science, geography and PDHPE.</a:t>
            </a:r>
          </a:p>
          <a:p>
            <a:r>
              <a:rPr lang="en-AU" dirty="0" smtClean="0"/>
              <a:t>Nicky </a:t>
            </a:r>
            <a:r>
              <a:rPr lang="en-AU" dirty="0" err="1" smtClean="0"/>
              <a:t>Bodel’s</a:t>
            </a:r>
            <a:r>
              <a:rPr lang="en-AU" dirty="0" smtClean="0"/>
              <a:t> session will take a greater look at Sustainability Action Processes.</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11</a:t>
            </a:fld>
            <a:endParaRPr lang="en-US" altLang="en-US"/>
          </a:p>
        </p:txBody>
      </p:sp>
    </p:spTree>
    <p:extLst>
      <p:ext uri="{BB962C8B-B14F-4D97-AF65-F5344CB8AC3E}">
        <p14:creationId xmlns:p14="http://schemas.microsoft.com/office/powerpoint/2010/main" val="417067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Cluster 13 (blue)</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12</a:t>
            </a:fld>
            <a:endParaRPr lang="en-US" altLang="en-US"/>
          </a:p>
        </p:txBody>
      </p:sp>
    </p:spTree>
    <p:extLst>
      <p:ext uri="{BB962C8B-B14F-4D97-AF65-F5344CB8AC3E}">
        <p14:creationId xmlns:p14="http://schemas.microsoft.com/office/powerpoint/2010/main" val="89690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13</a:t>
            </a:fld>
            <a:endParaRPr lang="en-US" altLang="en-US"/>
          </a:p>
        </p:txBody>
      </p:sp>
    </p:spTree>
    <p:extLst>
      <p:ext uri="{BB962C8B-B14F-4D97-AF65-F5344CB8AC3E}">
        <p14:creationId xmlns:p14="http://schemas.microsoft.com/office/powerpoint/2010/main" val="1640329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smtClean="0"/>
              <a:t>These two documents together provide a very clear snapshot of where students should be at, in terms of their numeracy skills and understanding of key mathematical concepts</a:t>
            </a:r>
            <a:r>
              <a:rPr lang="en-AU" baseline="0" dirty="0" smtClean="0"/>
              <a:t>. They can guide teachers in planning activities for students who need additional support.</a:t>
            </a:r>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14</a:t>
            </a:fld>
            <a:endParaRPr lang="en-US" altLang="en-US"/>
          </a:p>
        </p:txBody>
      </p:sp>
    </p:spTree>
    <p:extLst>
      <p:ext uri="{BB962C8B-B14F-4D97-AF65-F5344CB8AC3E}">
        <p14:creationId xmlns:p14="http://schemas.microsoft.com/office/powerpoint/2010/main" val="89690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Over the next 12 months, Educational Services are planning more PL around the LATC areas.</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15</a:t>
            </a:fld>
            <a:endParaRPr lang="en-US" altLang="en-US"/>
          </a:p>
        </p:txBody>
      </p:sp>
    </p:spTree>
    <p:extLst>
      <p:ext uri="{BB962C8B-B14F-4D97-AF65-F5344CB8AC3E}">
        <p14:creationId xmlns:p14="http://schemas.microsoft.com/office/powerpoint/2010/main" val="89690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Participants match each sentence to the correct LATC area.</a:t>
            </a:r>
          </a:p>
          <a:p>
            <a:r>
              <a:rPr lang="en-AU" baseline="0" dirty="0" smtClean="0"/>
              <a:t>Note: Participants may want to include sentences into more than one area, or may want to place a sentence into a different LATC area. This is okay as it will illustrate the overlaps between and across the LATC areas.</a:t>
            </a:r>
          </a:p>
          <a:p>
            <a:endParaRPr lang="en-AU" baseline="0" dirty="0" smtClean="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16</a:t>
            </a:fld>
            <a:endParaRPr lang="en-US" altLang="en-US"/>
          </a:p>
        </p:txBody>
      </p:sp>
    </p:spTree>
    <p:extLst>
      <p:ext uri="{BB962C8B-B14F-4D97-AF65-F5344CB8AC3E}">
        <p14:creationId xmlns:p14="http://schemas.microsoft.com/office/powerpoint/2010/main" val="3785282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17</a:t>
            </a:fld>
            <a:endParaRPr lang="en-US" altLang="en-US"/>
          </a:p>
        </p:txBody>
      </p:sp>
    </p:spTree>
    <p:extLst>
      <p:ext uri="{BB962C8B-B14F-4D97-AF65-F5344CB8AC3E}">
        <p14:creationId xmlns:p14="http://schemas.microsoft.com/office/powerpoint/2010/main" val="18377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sz="1200" b="1" dirty="0" smtClean="0"/>
              <a:t>Examples</a:t>
            </a:r>
            <a:r>
              <a:rPr lang="en-AU" sz="1200" b="1" baseline="0" dirty="0" smtClean="0"/>
              <a:t> of k</a:t>
            </a:r>
            <a:r>
              <a:rPr lang="en-AU" sz="1200" b="1" dirty="0" smtClean="0"/>
              <a:t>ey competencies:</a:t>
            </a:r>
          </a:p>
          <a:p>
            <a:pPr marL="171450" indent="-171450">
              <a:buFont typeface="Arial" panose="020B0604020202020204" pitchFamily="34" charset="0"/>
              <a:buChar char="•"/>
              <a:defRPr/>
            </a:pPr>
            <a:r>
              <a:rPr lang="en-AU" sz="1200" dirty="0" smtClean="0"/>
              <a:t>	collecting, analysing and organising information</a:t>
            </a:r>
          </a:p>
          <a:p>
            <a:pPr marL="171450" indent="-171450">
              <a:buFont typeface="Arial" panose="020B0604020202020204" pitchFamily="34" charset="0"/>
              <a:buChar char="•"/>
              <a:defRPr/>
            </a:pPr>
            <a:r>
              <a:rPr lang="en-AU" sz="1200" dirty="0" smtClean="0"/>
              <a:t>	communicating ideas and information</a:t>
            </a:r>
          </a:p>
          <a:p>
            <a:pPr marL="171450" indent="-171450">
              <a:buFont typeface="Arial" panose="020B0604020202020204" pitchFamily="34" charset="0"/>
              <a:buChar char="•"/>
              <a:defRPr/>
            </a:pPr>
            <a:r>
              <a:rPr lang="en-AU" sz="1200" dirty="0" smtClean="0"/>
              <a:t>	planning and organising activities</a:t>
            </a:r>
          </a:p>
          <a:p>
            <a:pPr marL="171450" indent="-171450">
              <a:buFont typeface="Arial" panose="020B0604020202020204" pitchFamily="34" charset="0"/>
              <a:buChar char="•"/>
              <a:defRPr/>
            </a:pPr>
            <a:r>
              <a:rPr lang="en-AU" sz="1200" dirty="0" smtClean="0"/>
              <a:t>	working with others and in teams</a:t>
            </a:r>
          </a:p>
          <a:p>
            <a:pPr marL="171450" indent="-171450">
              <a:buFont typeface="Arial" panose="020B0604020202020204" pitchFamily="34" charset="0"/>
              <a:buChar char="•"/>
              <a:defRPr/>
            </a:pPr>
            <a:r>
              <a:rPr lang="en-AU" sz="1200" dirty="0" smtClean="0"/>
              <a:t>	problem solving</a:t>
            </a:r>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2</a:t>
            </a:fld>
            <a:endParaRPr lang="en-US" altLang="en-US"/>
          </a:p>
        </p:txBody>
      </p:sp>
    </p:spTree>
    <p:extLst>
      <p:ext uri="{BB962C8B-B14F-4D97-AF65-F5344CB8AC3E}">
        <p14:creationId xmlns:p14="http://schemas.microsoft.com/office/powerpoint/2010/main" val="214988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a:t>
            </a:r>
            <a:r>
              <a:rPr lang="en-AU" b="1" dirty="0" smtClean="0"/>
              <a:t>content</a:t>
            </a:r>
            <a:r>
              <a:rPr lang="en-AU" dirty="0" smtClean="0"/>
              <a:t> provides a lens for WHAT we teach – they are contemporary themes which are fundamental to children growing up in Australia in the 21</a:t>
            </a:r>
            <a:r>
              <a:rPr lang="en-AU" baseline="30000" dirty="0" smtClean="0"/>
              <a:t>st</a:t>
            </a:r>
            <a:r>
              <a:rPr lang="en-AU" dirty="0" smtClean="0"/>
              <a:t> century. When planning our units of learning, we need to consider where this content will be a </a:t>
            </a:r>
            <a:r>
              <a:rPr lang="en-AU" b="1" dirty="0" smtClean="0"/>
              <a:t>natural fit</a:t>
            </a:r>
            <a:r>
              <a:rPr lang="en-AU" dirty="0" smtClean="0"/>
              <a:t>, and then plan our units accordingly.</a:t>
            </a:r>
          </a:p>
          <a:p>
            <a:endParaRPr lang="en-AU"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baseline="0" dirty="0" smtClean="0"/>
              <a:t>The </a:t>
            </a:r>
            <a:r>
              <a:rPr lang="en-AU" b="1" baseline="0" dirty="0" smtClean="0"/>
              <a:t>skills</a:t>
            </a:r>
            <a:r>
              <a:rPr lang="en-AU" baseline="0" dirty="0" smtClean="0"/>
              <a:t> form the foundation for our students to live and work successfully. We need to keep them in mind when we consider HOW students will engage with the content.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baseline="0" dirty="0" smtClean="0"/>
              <a:t>The skills are also how we can cater for the individual needs of our students. They ensure we, as teachers, teach the child and not just the subject.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baseline="0" dirty="0" smtClean="0"/>
              <a:t>If, for example, you have students who have low literacy skills, you would design tasks which will support growth in literacy, scaffolding content appropriately. For gifted and talented students, there would be a greater focus on critical and creative thinking, so that students can explore content in an open-ended fashion, finding solutions and evaluating knowledge.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AU"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AU" baseline="0" dirty="0" smtClean="0"/>
              <a:t>So whilst all skills are important, the amount you spend on each skill will vary according to student need.</a:t>
            </a:r>
          </a:p>
          <a:p>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3</a:t>
            </a:fld>
            <a:endParaRPr lang="en-US" altLang="en-US"/>
          </a:p>
        </p:txBody>
      </p:sp>
    </p:spTree>
    <p:extLst>
      <p:ext uri="{BB962C8B-B14F-4D97-AF65-F5344CB8AC3E}">
        <p14:creationId xmlns:p14="http://schemas.microsoft.com/office/powerpoint/2010/main" val="28495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that only gender is no longer a consideration.</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4</a:t>
            </a:fld>
            <a:endParaRPr lang="en-US" altLang="en-US"/>
          </a:p>
        </p:txBody>
      </p:sp>
    </p:spTree>
    <p:extLst>
      <p:ext uri="{BB962C8B-B14F-4D97-AF65-F5344CB8AC3E}">
        <p14:creationId xmlns:p14="http://schemas.microsoft.com/office/powerpoint/2010/main" val="260636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a:t>
            </a:r>
            <a:r>
              <a:rPr lang="en-AU" baseline="0" dirty="0" smtClean="0"/>
              <a:t> are the links I can see, viewing the skills through the lens of my KLA – different teachers and subjects may make different links.</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5</a:t>
            </a:fld>
            <a:endParaRPr lang="en-US" altLang="en-US"/>
          </a:p>
        </p:txBody>
      </p:sp>
    </p:spTree>
    <p:extLst>
      <p:ext uri="{BB962C8B-B14F-4D97-AF65-F5344CB8AC3E}">
        <p14:creationId xmlns:p14="http://schemas.microsoft.com/office/powerpoint/2010/main" val="2024762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AU" altLang="en-US" dirty="0" smtClean="0"/>
              <a:t>The BOSTES website allows teachers to filter content according to a range of categories.</a:t>
            </a:r>
          </a:p>
          <a:p>
            <a:pPr eaLnBrk="1" hangingPunct="1"/>
            <a:endParaRPr lang="en-AU" altLang="en-US" dirty="0"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C87DB2B-E278-4838-A77B-8F7C7C2FCE0B}" type="slidenum">
              <a:rPr lang="en-AU" altLang="en-US">
                <a:solidFill>
                  <a:srgbClr val="000000"/>
                </a:solidFill>
              </a:rPr>
              <a:pPr eaLnBrk="1" hangingPunct="1">
                <a:spcBef>
                  <a:spcPct val="0"/>
                </a:spcBef>
              </a:pPr>
              <a:t>6</a:t>
            </a:fld>
            <a:endParaRPr lang="en-AU"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S PGothic" pitchFamily="34" charset="-128"/>
                <a:cs typeface="+mn-cs"/>
              </a:rPr>
              <a:t>We connect through the stories we share. </a:t>
            </a:r>
          </a:p>
          <a:p>
            <a:r>
              <a:rPr lang="en-US" sz="1200" b="1" kern="1200" dirty="0" smtClean="0">
                <a:solidFill>
                  <a:schemeClr val="tx1"/>
                </a:solidFill>
                <a:effectLst/>
                <a:latin typeface="+mn-lt"/>
                <a:ea typeface="MS PGothic" pitchFamily="34" charset="-128"/>
                <a:cs typeface="+mn-cs"/>
              </a:rPr>
              <a:t>Story Sharing</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Approaching learning through narrative. Personal narratives (stories) are central.</a:t>
            </a:r>
            <a:endParaRPr lang="en-US" sz="1200" kern="1200" dirty="0" smtClean="0">
              <a:solidFill>
                <a:schemeClr val="tx1"/>
              </a:solidFill>
              <a:effectLst/>
              <a:latin typeface="+mn-lt"/>
              <a:ea typeface="MS PGothic" pitchFamily="34" charset="-128"/>
              <a:cs typeface="+mn-cs"/>
            </a:endParaRPr>
          </a:p>
          <a:p>
            <a:endParaRPr lang="en-US"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picture our pathways of knowledge.</a:t>
            </a:r>
            <a:endParaRPr lang="en-AU" sz="1200" kern="1200" dirty="0" smtClean="0">
              <a:solidFill>
                <a:schemeClr val="tx1"/>
              </a:solidFill>
              <a:effectLst/>
              <a:latin typeface="+mn-lt"/>
              <a:ea typeface="MS PGothic" pitchFamily="34" charset="-128"/>
              <a:cs typeface="+mn-cs"/>
            </a:endParaRPr>
          </a:p>
          <a:p>
            <a:r>
              <a:rPr lang="en-US" sz="1200" b="1" kern="1200" dirty="0" smtClean="0">
                <a:solidFill>
                  <a:schemeClr val="tx1"/>
                </a:solidFill>
                <a:effectLst/>
                <a:latin typeface="+mn-lt"/>
                <a:ea typeface="MS PGothic" pitchFamily="34" charset="-128"/>
                <a:cs typeface="+mn-cs"/>
              </a:rPr>
              <a:t>Learning Maps</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Explicitly mapping/</a:t>
            </a:r>
            <a:r>
              <a:rPr lang="en-US" sz="1200" i="1" kern="1200" dirty="0" err="1" smtClean="0">
                <a:solidFill>
                  <a:schemeClr val="tx1"/>
                </a:solidFill>
                <a:effectLst/>
                <a:latin typeface="+mn-lt"/>
                <a:ea typeface="MS PGothic" pitchFamily="34" charset="-128"/>
                <a:cs typeface="+mn-cs"/>
              </a:rPr>
              <a:t>visualising</a:t>
            </a:r>
            <a:r>
              <a:rPr lang="en-US" sz="1200" i="1" kern="1200" dirty="0" smtClean="0">
                <a:solidFill>
                  <a:schemeClr val="tx1"/>
                </a:solidFill>
                <a:effectLst/>
                <a:latin typeface="+mn-lt"/>
                <a:ea typeface="MS PGothic" pitchFamily="34" charset="-128"/>
                <a:cs typeface="+mn-cs"/>
              </a:rPr>
              <a:t> processes.</a:t>
            </a:r>
            <a:r>
              <a:rPr lang="en-AU" sz="1200" i="0" kern="1200" baseline="0" dirty="0" smtClean="0">
                <a:solidFill>
                  <a:schemeClr val="tx1"/>
                </a:solidFill>
                <a:effectLst/>
                <a:latin typeface="+mn-lt"/>
                <a:ea typeface="MS PGothic" pitchFamily="34" charset="-128"/>
                <a:cs typeface="+mn-cs"/>
              </a:rPr>
              <a:t> </a:t>
            </a:r>
            <a:r>
              <a:rPr lang="en-AU" sz="1200" i="1" kern="1200" baseline="0" dirty="0" smtClean="0">
                <a:solidFill>
                  <a:schemeClr val="tx1"/>
                </a:solidFill>
                <a:effectLst/>
                <a:latin typeface="+mn-lt"/>
                <a:ea typeface="MS PGothic" pitchFamily="34" charset="-128"/>
                <a:cs typeface="+mn-cs"/>
              </a:rPr>
              <a:t>I</a:t>
            </a:r>
            <a:r>
              <a:rPr lang="en-US" sz="1200" b="0" i="1" kern="1200" dirty="0" smtClean="0">
                <a:solidFill>
                  <a:schemeClr val="tx1"/>
                </a:solidFill>
                <a:effectLst/>
                <a:latin typeface="+mn-lt"/>
                <a:ea typeface="MS PGothic" pitchFamily="34" charset="-128"/>
                <a:cs typeface="+mn-cs"/>
              </a:rPr>
              <a:t>mages or visuals are used to map out processes for learners to follow.</a:t>
            </a:r>
            <a:endParaRPr lang="en-AU" sz="1200" b="0" i="1"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see, think, act, make and share without words.</a:t>
            </a:r>
            <a:endParaRPr lang="en-AU" sz="1200" kern="1200" dirty="0" smtClean="0">
              <a:solidFill>
                <a:schemeClr val="tx1"/>
              </a:solidFill>
              <a:effectLst/>
              <a:latin typeface="+mn-lt"/>
              <a:ea typeface="MS PGothic" pitchFamily="34" charset="-128"/>
              <a:cs typeface="+mn-cs"/>
            </a:endParaRPr>
          </a:p>
          <a:p>
            <a:r>
              <a:rPr lang="en-US" sz="1200" b="1" kern="1200" dirty="0" smtClean="0">
                <a:solidFill>
                  <a:schemeClr val="tx1"/>
                </a:solidFill>
                <a:effectLst/>
                <a:latin typeface="+mn-lt"/>
                <a:ea typeface="MS PGothic" pitchFamily="34" charset="-128"/>
                <a:cs typeface="+mn-cs"/>
              </a:rPr>
              <a:t>Non-­‐verbal</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Applying intra-­personal, hands-on and </a:t>
            </a:r>
            <a:r>
              <a:rPr lang="en-US" sz="1200" i="1" kern="1200" dirty="0" err="1" smtClean="0">
                <a:solidFill>
                  <a:schemeClr val="tx1"/>
                </a:solidFill>
                <a:effectLst/>
                <a:latin typeface="+mn-lt"/>
                <a:ea typeface="MS PGothic" pitchFamily="34" charset="-128"/>
                <a:cs typeface="+mn-cs"/>
              </a:rPr>
              <a:t>kinaesthetic</a:t>
            </a:r>
            <a:r>
              <a:rPr lang="en-US" sz="1200" i="1" kern="1200" dirty="0" smtClean="0">
                <a:solidFill>
                  <a:schemeClr val="tx1"/>
                </a:solidFill>
                <a:effectLst/>
                <a:latin typeface="+mn-lt"/>
                <a:ea typeface="MS PGothic" pitchFamily="34" charset="-128"/>
                <a:cs typeface="+mn-cs"/>
              </a:rPr>
              <a:t> skills to thinking and learning.</a:t>
            </a:r>
            <a:r>
              <a:rPr lang="en-AU" sz="1200" i="0" kern="1200" baseline="0" dirty="0" smtClean="0">
                <a:solidFill>
                  <a:schemeClr val="tx1"/>
                </a:solidFill>
                <a:effectLst/>
                <a:latin typeface="+mn-lt"/>
                <a:ea typeface="MS PGothic" pitchFamily="34" charset="-128"/>
                <a:cs typeface="+mn-cs"/>
              </a:rPr>
              <a:t> </a:t>
            </a: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keep and share knowledge with art and objects.</a:t>
            </a:r>
            <a:endParaRPr lang="en-AU" sz="1200" kern="1200" dirty="0" smtClean="0">
              <a:solidFill>
                <a:schemeClr val="tx1"/>
              </a:solidFill>
              <a:effectLst/>
              <a:latin typeface="+mn-lt"/>
              <a:ea typeface="MS PGothic" pitchFamily="34" charset="-128"/>
              <a:cs typeface="+mn-cs"/>
            </a:endParaRPr>
          </a:p>
          <a:p>
            <a:r>
              <a:rPr lang="en-US" sz="1200" b="1" kern="1200" dirty="0" smtClean="0">
                <a:solidFill>
                  <a:schemeClr val="tx1"/>
                </a:solidFill>
                <a:effectLst/>
                <a:latin typeface="+mn-lt"/>
                <a:ea typeface="MS PGothic" pitchFamily="34" charset="-128"/>
                <a:cs typeface="+mn-cs"/>
              </a:rPr>
              <a:t>Symbols and Images</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Using images and metaphors to understand concepts and content.</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work with lessons from land and nature.</a:t>
            </a:r>
            <a:endParaRPr lang="en-AU" sz="1200" kern="1200" dirty="0" smtClean="0">
              <a:solidFill>
                <a:schemeClr val="tx1"/>
              </a:solidFill>
              <a:effectLst/>
              <a:latin typeface="+mn-lt"/>
              <a:ea typeface="MS PGothic" pitchFamily="34" charset="-128"/>
              <a:cs typeface="+mn-cs"/>
            </a:endParaRPr>
          </a:p>
          <a:p>
            <a:r>
              <a:rPr lang="en-US" sz="1200" b="1" kern="1200" dirty="0" smtClean="0">
                <a:solidFill>
                  <a:schemeClr val="tx1"/>
                </a:solidFill>
                <a:effectLst/>
                <a:latin typeface="+mn-lt"/>
                <a:ea typeface="MS PGothic" pitchFamily="34" charset="-128"/>
                <a:cs typeface="+mn-cs"/>
              </a:rPr>
              <a:t>Land Links</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Place-­based learning, linking content to local land and place.</a:t>
            </a:r>
            <a:endParaRPr lang="en-AU" sz="1200" kern="1200" dirty="0" smtClean="0">
              <a:solidFill>
                <a:schemeClr val="tx1"/>
              </a:solidFill>
              <a:effectLst/>
              <a:latin typeface="+mn-lt"/>
              <a:ea typeface="MS PGothic" pitchFamily="34" charset="-128"/>
              <a:cs typeface="+mn-cs"/>
            </a:endParaRPr>
          </a:p>
          <a:p>
            <a:r>
              <a:rPr lang="en-US" sz="1200" b="1" i="1" kern="1200" dirty="0" smtClean="0">
                <a:solidFill>
                  <a:schemeClr val="tx1"/>
                </a:solidFill>
                <a:effectLst/>
                <a:latin typeface="+mn-lt"/>
                <a:ea typeface="MS PGothic" pitchFamily="34" charset="-128"/>
                <a:cs typeface="+mn-cs"/>
              </a:rPr>
              <a:t>Ecological and place-based, drawn from the living landscape within a framework of profound ancestral and personal relationships with place</a:t>
            </a:r>
            <a:endParaRPr lang="en-AU" sz="1200" b="1" i="1"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put different ideas together and create new knowledge. </a:t>
            </a:r>
          </a:p>
          <a:p>
            <a:r>
              <a:rPr lang="en-US" sz="1200" b="1" kern="1200" dirty="0" smtClean="0">
                <a:solidFill>
                  <a:schemeClr val="tx1"/>
                </a:solidFill>
                <a:effectLst/>
                <a:latin typeface="+mn-lt"/>
                <a:ea typeface="MS PGothic" pitchFamily="34" charset="-128"/>
                <a:cs typeface="+mn-cs"/>
              </a:rPr>
              <a:t>Non-­linear</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Producing innovations and understanding by thinking laterally. Non-linear ways of learning are complementary, not oppositional</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work from wholes to parts, watching and then doing. </a:t>
            </a:r>
          </a:p>
          <a:p>
            <a:r>
              <a:rPr lang="en-US" sz="1200" b="1" kern="1200" dirty="0" smtClean="0">
                <a:solidFill>
                  <a:schemeClr val="tx1"/>
                </a:solidFill>
                <a:effectLst/>
                <a:latin typeface="+mn-lt"/>
                <a:ea typeface="MS PGothic" pitchFamily="34" charset="-128"/>
                <a:cs typeface="+mn-cs"/>
              </a:rPr>
              <a:t>Deconstruct/Reconstruct</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Modelling and scaffolding, working from wholes to parts. Begin with the whole structure, rather than a series of sequenced steps.</a:t>
            </a:r>
            <a:endParaRPr lang="en-AU" sz="1200" i="0" kern="1200" dirty="0" smtClean="0">
              <a:solidFill>
                <a:schemeClr val="tx1"/>
              </a:solidFill>
              <a:effectLst/>
              <a:latin typeface="+mn-lt"/>
              <a:ea typeface="MS PGothic" pitchFamily="34" charset="-128"/>
              <a:cs typeface="+mn-cs"/>
            </a:endParaRPr>
          </a:p>
          <a:p>
            <a:r>
              <a:rPr lang="en-US" sz="1200" b="1" i="1" kern="1200" dirty="0" smtClean="0">
                <a:solidFill>
                  <a:schemeClr val="tx1"/>
                </a:solidFill>
                <a:effectLst/>
                <a:latin typeface="+mn-lt"/>
                <a:ea typeface="MS PGothic" pitchFamily="34" charset="-128"/>
                <a:cs typeface="+mn-cs"/>
              </a:rPr>
              <a:t>Holistic, global, </a:t>
            </a:r>
            <a:r>
              <a:rPr lang="en-US" sz="1200" b="1" i="1" kern="1200" dirty="0" err="1" smtClean="0">
                <a:solidFill>
                  <a:schemeClr val="tx1"/>
                </a:solidFill>
                <a:effectLst/>
                <a:latin typeface="+mn-lt"/>
                <a:ea typeface="MS PGothic" pitchFamily="34" charset="-128"/>
                <a:cs typeface="+mn-cs"/>
              </a:rPr>
              <a:t>scaffolded</a:t>
            </a:r>
            <a:r>
              <a:rPr lang="en-US" sz="1200" b="1" i="1" kern="1200" dirty="0" smtClean="0">
                <a:solidFill>
                  <a:schemeClr val="tx1"/>
                </a:solidFill>
                <a:effectLst/>
                <a:latin typeface="+mn-lt"/>
                <a:ea typeface="MS PGothic" pitchFamily="34" charset="-128"/>
                <a:cs typeface="+mn-cs"/>
              </a:rPr>
              <a:t> and independent learning orientations of students.</a:t>
            </a:r>
            <a:endParaRPr lang="en-AU" sz="1200" b="1" i="1"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 </a:t>
            </a:r>
            <a:endParaRPr lang="en-AU" sz="1200" kern="1200" dirty="0" smtClean="0">
              <a:solidFill>
                <a:schemeClr val="tx1"/>
              </a:solidFill>
              <a:effectLst/>
              <a:latin typeface="+mn-lt"/>
              <a:ea typeface="MS PGothic" pitchFamily="34" charset="-128"/>
              <a:cs typeface="+mn-cs"/>
            </a:endParaRPr>
          </a:p>
          <a:p>
            <a:r>
              <a:rPr lang="en-US" sz="1200" kern="1200" dirty="0" smtClean="0">
                <a:solidFill>
                  <a:schemeClr val="tx1"/>
                </a:solidFill>
                <a:effectLst/>
                <a:latin typeface="+mn-lt"/>
                <a:ea typeface="MS PGothic" pitchFamily="34" charset="-128"/>
                <a:cs typeface="+mn-cs"/>
              </a:rPr>
              <a:t>We bring new knowledge home to help our mob.</a:t>
            </a:r>
            <a:endParaRPr lang="en-AU" sz="1200" kern="1200" dirty="0" smtClean="0">
              <a:solidFill>
                <a:schemeClr val="tx1"/>
              </a:solidFill>
              <a:effectLst/>
              <a:latin typeface="+mn-lt"/>
              <a:ea typeface="MS PGothic" pitchFamily="34" charset="-128"/>
              <a:cs typeface="+mn-cs"/>
            </a:endParaRPr>
          </a:p>
          <a:p>
            <a:r>
              <a:rPr lang="en-US" sz="1200" b="1" kern="1200" dirty="0" smtClean="0">
                <a:solidFill>
                  <a:schemeClr val="tx1"/>
                </a:solidFill>
                <a:effectLst/>
                <a:latin typeface="+mn-lt"/>
                <a:ea typeface="MS PGothic" pitchFamily="34" charset="-128"/>
                <a:cs typeface="+mn-cs"/>
              </a:rPr>
              <a:t>Community Links</a:t>
            </a:r>
            <a:r>
              <a:rPr lang="en-US" sz="1200" kern="1200" dirty="0" smtClean="0">
                <a:solidFill>
                  <a:schemeClr val="tx1"/>
                </a:solidFill>
                <a:effectLst/>
                <a:latin typeface="+mn-lt"/>
                <a:ea typeface="MS PGothic" pitchFamily="34" charset="-128"/>
                <a:cs typeface="+mn-cs"/>
              </a:rPr>
              <a:t>: </a:t>
            </a:r>
            <a:r>
              <a:rPr lang="en-US" sz="1200" i="1" kern="1200" dirty="0" smtClean="0">
                <a:solidFill>
                  <a:schemeClr val="tx1"/>
                </a:solidFill>
                <a:effectLst/>
                <a:latin typeface="+mn-lt"/>
                <a:ea typeface="MS PGothic" pitchFamily="34" charset="-128"/>
                <a:cs typeface="+mn-cs"/>
              </a:rPr>
              <a:t>Centering local viewpoints, applying learning for community benefit.</a:t>
            </a:r>
            <a:endParaRPr lang="en-AU" sz="1200" kern="1200" dirty="0" smtClean="0">
              <a:solidFill>
                <a:schemeClr val="tx1"/>
              </a:solidFill>
              <a:effectLst/>
              <a:latin typeface="+mn-lt"/>
              <a:ea typeface="MS PGothic" pitchFamily="34" charset="-128"/>
              <a:cs typeface="+mn-cs"/>
            </a:endParaRPr>
          </a:p>
          <a:p>
            <a:r>
              <a:rPr lang="en-US" sz="1200" b="1" i="1" kern="1200" dirty="0" smtClean="0">
                <a:solidFill>
                  <a:schemeClr val="tx1"/>
                </a:solidFill>
                <a:effectLst/>
                <a:latin typeface="+mn-lt"/>
                <a:ea typeface="MS PGothic" pitchFamily="34" charset="-128"/>
                <a:cs typeface="+mn-cs"/>
              </a:rPr>
              <a:t>Connections to real-life purposes, contexts &amp; communities, teams.</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7</a:t>
            </a:fld>
            <a:endParaRPr lang="en-US" altLang="en-US"/>
          </a:p>
        </p:txBody>
      </p:sp>
    </p:spTree>
    <p:extLst>
      <p:ext uri="{BB962C8B-B14F-4D97-AF65-F5344CB8AC3E}">
        <p14:creationId xmlns:p14="http://schemas.microsoft.com/office/powerpoint/2010/main" val="1478946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Hans </a:t>
            </a:r>
            <a:r>
              <a:rPr lang="en-AU" dirty="0" err="1" smtClean="0"/>
              <a:t>Rosling</a:t>
            </a:r>
            <a:r>
              <a:rPr lang="en-AU" baseline="0" dirty="0" smtClean="0"/>
              <a:t> on TED talks – scatter diagrams and his work with </a:t>
            </a:r>
            <a:r>
              <a:rPr lang="en-AU" baseline="0" dirty="0" err="1" smtClean="0"/>
              <a:t>Gapminder</a:t>
            </a:r>
            <a:r>
              <a:rPr lang="en-AU" baseline="0" smtClean="0"/>
              <a:t>.</a:t>
            </a:r>
            <a:endParaRPr lang="en-AU" dirty="0"/>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8</a:t>
            </a:fld>
            <a:endParaRPr lang="en-US" altLang="en-US"/>
          </a:p>
        </p:txBody>
      </p:sp>
    </p:spTree>
    <p:extLst>
      <p:ext uri="{BB962C8B-B14F-4D97-AF65-F5344CB8AC3E}">
        <p14:creationId xmlns:p14="http://schemas.microsoft.com/office/powerpoint/2010/main" val="310299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8C2FC20C-64AB-4848-AA0A-3C2401C5CD10}" type="slidenum">
              <a:rPr lang="en-US" altLang="en-US" smtClean="0"/>
              <a:pPr>
                <a:defRPr/>
              </a:pPr>
              <a:t>9</a:t>
            </a:fld>
            <a:endParaRPr lang="en-US" altLang="en-US"/>
          </a:p>
        </p:txBody>
      </p:sp>
    </p:spTree>
    <p:extLst>
      <p:ext uri="{BB962C8B-B14F-4D97-AF65-F5344CB8AC3E}">
        <p14:creationId xmlns:p14="http://schemas.microsoft.com/office/powerpoint/2010/main" val="353600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B">
    <p:spTree>
      <p:nvGrpSpPr>
        <p:cNvPr id="1" name=""/>
        <p:cNvGrpSpPr/>
        <p:nvPr/>
      </p:nvGrpSpPr>
      <p:grpSpPr>
        <a:xfrm>
          <a:off x="0" y="0"/>
          <a:ext cx="0" cy="0"/>
          <a:chOff x="0" y="0"/>
          <a:chExt cx="0" cy="0"/>
        </a:xfrm>
      </p:grpSpPr>
      <p:sp>
        <p:nvSpPr>
          <p:cNvPr id="4" name="Rectangle 3"/>
          <p:cNvSpPr/>
          <p:nvPr/>
        </p:nvSpPr>
        <p:spPr>
          <a:xfrm>
            <a:off x="323850" y="323850"/>
            <a:ext cx="8496300" cy="6011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grpSp>
        <p:nvGrpSpPr>
          <p:cNvPr id="6" name="Group 7"/>
          <p:cNvGrpSpPr>
            <a:grpSpLocks/>
          </p:cNvGrpSpPr>
          <p:nvPr userDrawn="1"/>
        </p:nvGrpSpPr>
        <p:grpSpPr bwMode="auto">
          <a:xfrm>
            <a:off x="544513" y="546100"/>
            <a:ext cx="2124075" cy="639763"/>
            <a:chOff x="0" y="0"/>
            <a:chExt cx="1802765" cy="542925"/>
          </a:xfrm>
        </p:grpSpPr>
        <p:sp>
          <p:nvSpPr>
            <p:cNvPr id="7" name="Freeform 8"/>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8" name="Freeform 9"/>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9" name="Freeform 10"/>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1" name="Freeform 11"/>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2" name="Freeform 12"/>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3" name="Freeform 13"/>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4" name="Freeform 14"/>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5" name="Freeform 15"/>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6" name="Freeform 16"/>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7" name="Freeform 17"/>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8" name="Freeform 18"/>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9" name="Freeform 19"/>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 name="Freeform 20"/>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 name="Freeform 21"/>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2" name="Freeform 22"/>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3" name="Freeform 23"/>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4" name="Freeform 24"/>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5" name="Freeform 25"/>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6" name="Freeform 26"/>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7" name="Freeform 27"/>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8" name="Freeform 28"/>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9" name="Freeform 29"/>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 name="Freeform 30"/>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 name="Freeform 31"/>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2" name="Freeform 32"/>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3" name="Freeform 33"/>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4" name="Freeform 34"/>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5" name="Freeform 35"/>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6" name="Freeform 36"/>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7" name="Freeform 37"/>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8" name="Freeform 38"/>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9" name="Freeform 39"/>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0" name="Freeform 40"/>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 name="Freeform 41"/>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2" name="Freeform 42"/>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3" name="Freeform 43"/>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4" name="Freeform 44"/>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5" name="Freeform 45"/>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6" name="Freeform 46"/>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7" name="Freeform 47"/>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8" name="Freeform 48"/>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9" name="Freeform 49"/>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0" name="Freeform 50"/>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1" name="Freeform 51"/>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2" name="Freeform 52"/>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3" name="Freeform 53"/>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4" name="Freeform 54"/>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5" name="Freeform 55"/>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6" name="Freeform 56"/>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7" name="Freeform 57"/>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8" name="Freeform 58"/>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pSp>
        <p:nvGrpSpPr>
          <p:cNvPr id="59" name="Group 59"/>
          <p:cNvGrpSpPr>
            <a:grpSpLocks/>
          </p:cNvGrpSpPr>
          <p:nvPr userDrawn="1"/>
        </p:nvGrpSpPr>
        <p:grpSpPr bwMode="auto">
          <a:xfrm>
            <a:off x="6083300" y="544513"/>
            <a:ext cx="2755900" cy="3527425"/>
            <a:chOff x="9262" y="846"/>
            <a:chExt cx="2108" cy="2698"/>
          </a:xfrm>
        </p:grpSpPr>
        <p:sp>
          <p:nvSpPr>
            <p:cNvPr id="60" name="Freeform 60"/>
            <p:cNvSpPr>
              <a:spLocks/>
            </p:cNvSpPr>
            <p:nvPr userDrawn="1"/>
          </p:nvSpPr>
          <p:spPr bwMode="auto">
            <a:xfrm>
              <a:off x="10120" y="1112"/>
              <a:ext cx="742" cy="2078"/>
            </a:xfrm>
            <a:custGeom>
              <a:avLst/>
              <a:gdLst>
                <a:gd name="T0" fmla="*/ 1675 w 494"/>
                <a:gd name="T1" fmla="*/ 4760 h 1373"/>
                <a:gd name="T2" fmla="*/ 1675 w 494"/>
                <a:gd name="T3" fmla="*/ 4760 h 1373"/>
                <a:gd name="T4" fmla="*/ 1221 w 494"/>
                <a:gd name="T5" fmla="*/ 3994 h 1373"/>
                <a:gd name="T6" fmla="*/ 1020 w 494"/>
                <a:gd name="T7" fmla="*/ 2490 h 1373"/>
                <a:gd name="T8" fmla="*/ 1187 w 494"/>
                <a:gd name="T9" fmla="*/ 845 h 1373"/>
                <a:gd name="T10" fmla="*/ 1190 w 494"/>
                <a:gd name="T11" fmla="*/ 835 h 1373"/>
                <a:gd name="T12" fmla="*/ 1295 w 494"/>
                <a:gd name="T13" fmla="*/ 621 h 1373"/>
                <a:gd name="T14" fmla="*/ 230 w 494"/>
                <a:gd name="T15" fmla="*/ 45 h 1373"/>
                <a:gd name="T16" fmla="*/ 149 w 494"/>
                <a:gd name="T17" fmla="*/ 12 h 1373"/>
                <a:gd name="T18" fmla="*/ 143 w 494"/>
                <a:gd name="T19" fmla="*/ 8 h 1373"/>
                <a:gd name="T20" fmla="*/ 108 w 494"/>
                <a:gd name="T21" fmla="*/ 0 h 1373"/>
                <a:gd name="T22" fmla="*/ 68 w 494"/>
                <a:gd name="T23" fmla="*/ 53 h 1373"/>
                <a:gd name="T24" fmla="*/ 39 w 494"/>
                <a:gd name="T25" fmla="*/ 360 h 1373"/>
                <a:gd name="T26" fmla="*/ 0 w 494"/>
                <a:gd name="T27" fmla="*/ 1161 h 1373"/>
                <a:gd name="T28" fmla="*/ 554 w 494"/>
                <a:gd name="T29" fmla="*/ 3815 h 1373"/>
                <a:gd name="T30" fmla="*/ 1675 w 494"/>
                <a:gd name="T31" fmla="*/ 4760 h 1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4" h="1373">
                  <a:moveTo>
                    <a:pt x="494" y="1373"/>
                  </a:moveTo>
                  <a:lnTo>
                    <a:pt x="494" y="1373"/>
                  </a:lnTo>
                  <a:cubicBezTo>
                    <a:pt x="444" y="1323"/>
                    <a:pt x="392" y="1251"/>
                    <a:pt x="360" y="1152"/>
                  </a:cubicBezTo>
                  <a:cubicBezTo>
                    <a:pt x="321" y="1028"/>
                    <a:pt x="301" y="882"/>
                    <a:pt x="301" y="718"/>
                  </a:cubicBezTo>
                  <a:cubicBezTo>
                    <a:pt x="301" y="490"/>
                    <a:pt x="339" y="297"/>
                    <a:pt x="350" y="244"/>
                  </a:cubicBezTo>
                  <a:cubicBezTo>
                    <a:pt x="350" y="243"/>
                    <a:pt x="350" y="242"/>
                    <a:pt x="351" y="241"/>
                  </a:cubicBezTo>
                  <a:cubicBezTo>
                    <a:pt x="356" y="217"/>
                    <a:pt x="367" y="196"/>
                    <a:pt x="382" y="179"/>
                  </a:cubicBezTo>
                  <a:cubicBezTo>
                    <a:pt x="225" y="81"/>
                    <a:pt x="94" y="24"/>
                    <a:pt x="68" y="13"/>
                  </a:cubicBezTo>
                  <a:cubicBezTo>
                    <a:pt x="55" y="7"/>
                    <a:pt x="46" y="4"/>
                    <a:pt x="44" y="3"/>
                  </a:cubicBezTo>
                  <a:cubicBezTo>
                    <a:pt x="43" y="3"/>
                    <a:pt x="42" y="2"/>
                    <a:pt x="42" y="2"/>
                  </a:cubicBezTo>
                  <a:cubicBezTo>
                    <a:pt x="38" y="1"/>
                    <a:pt x="35" y="0"/>
                    <a:pt x="32" y="0"/>
                  </a:cubicBezTo>
                  <a:cubicBezTo>
                    <a:pt x="28" y="0"/>
                    <a:pt x="23" y="0"/>
                    <a:pt x="20" y="15"/>
                  </a:cubicBezTo>
                  <a:cubicBezTo>
                    <a:pt x="20" y="15"/>
                    <a:pt x="16" y="49"/>
                    <a:pt x="11" y="104"/>
                  </a:cubicBezTo>
                  <a:cubicBezTo>
                    <a:pt x="6" y="155"/>
                    <a:pt x="0" y="238"/>
                    <a:pt x="0" y="335"/>
                  </a:cubicBezTo>
                  <a:cubicBezTo>
                    <a:pt x="0" y="554"/>
                    <a:pt x="29" y="864"/>
                    <a:pt x="164" y="1101"/>
                  </a:cubicBezTo>
                  <a:cubicBezTo>
                    <a:pt x="250" y="1250"/>
                    <a:pt x="365" y="1345"/>
                    <a:pt x="494" y="137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1" name="Freeform 61"/>
            <p:cNvSpPr>
              <a:spLocks/>
            </p:cNvSpPr>
            <p:nvPr userDrawn="1"/>
          </p:nvSpPr>
          <p:spPr bwMode="auto">
            <a:xfrm>
              <a:off x="10742" y="1509"/>
              <a:ext cx="628" cy="1746"/>
            </a:xfrm>
            <a:custGeom>
              <a:avLst/>
              <a:gdLst>
                <a:gd name="T0" fmla="*/ 203 w 418"/>
                <a:gd name="T1" fmla="*/ 35 h 1154"/>
                <a:gd name="T2" fmla="*/ 203 w 418"/>
                <a:gd name="T3" fmla="*/ 35 h 1154"/>
                <a:gd name="T4" fmla="*/ 162 w 418"/>
                <a:gd name="T5" fmla="*/ 0 h 1154"/>
                <a:gd name="T6" fmla="*/ 161 w 418"/>
                <a:gd name="T7" fmla="*/ 14 h 1154"/>
                <a:gd name="T8" fmla="*/ 135 w 418"/>
                <a:gd name="T9" fmla="*/ 135 h 1154"/>
                <a:gd name="T10" fmla="*/ 80 w 418"/>
                <a:gd name="T11" fmla="*/ 472 h 1154"/>
                <a:gd name="T12" fmla="*/ 0 w 418"/>
                <a:gd name="T13" fmla="*/ 1580 h 1154"/>
                <a:gd name="T14" fmla="*/ 183 w 418"/>
                <a:gd name="T15" fmla="*/ 2964 h 1154"/>
                <a:gd name="T16" fmla="*/ 1418 w 418"/>
                <a:gd name="T17" fmla="*/ 3997 h 1154"/>
                <a:gd name="T18" fmla="*/ 1418 w 418"/>
                <a:gd name="T19" fmla="*/ 1419 h 1154"/>
                <a:gd name="T20" fmla="*/ 203 w 418"/>
                <a:gd name="T21" fmla="*/ 35 h 1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8" h="1154">
                  <a:moveTo>
                    <a:pt x="60" y="10"/>
                  </a:moveTo>
                  <a:lnTo>
                    <a:pt x="60" y="10"/>
                  </a:lnTo>
                  <a:cubicBezTo>
                    <a:pt x="55" y="6"/>
                    <a:pt x="51" y="2"/>
                    <a:pt x="48" y="0"/>
                  </a:cubicBezTo>
                  <a:cubicBezTo>
                    <a:pt x="48" y="1"/>
                    <a:pt x="47" y="3"/>
                    <a:pt x="47" y="4"/>
                  </a:cubicBezTo>
                  <a:lnTo>
                    <a:pt x="40" y="39"/>
                  </a:lnTo>
                  <a:cubicBezTo>
                    <a:pt x="37" y="51"/>
                    <a:pt x="31" y="84"/>
                    <a:pt x="23" y="136"/>
                  </a:cubicBezTo>
                  <a:cubicBezTo>
                    <a:pt x="13" y="211"/>
                    <a:pt x="0" y="327"/>
                    <a:pt x="0" y="456"/>
                  </a:cubicBezTo>
                  <a:cubicBezTo>
                    <a:pt x="0" y="610"/>
                    <a:pt x="18" y="745"/>
                    <a:pt x="54" y="856"/>
                  </a:cubicBezTo>
                  <a:cubicBezTo>
                    <a:pt x="118" y="1061"/>
                    <a:pt x="305" y="1153"/>
                    <a:pt x="418" y="1154"/>
                  </a:cubicBezTo>
                  <a:lnTo>
                    <a:pt x="418" y="410"/>
                  </a:lnTo>
                  <a:cubicBezTo>
                    <a:pt x="279" y="188"/>
                    <a:pt x="87" y="31"/>
                    <a:pt x="60" y="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2" name="Freeform 62"/>
            <p:cNvSpPr>
              <a:spLocks/>
            </p:cNvSpPr>
            <p:nvPr userDrawn="1"/>
          </p:nvSpPr>
          <p:spPr bwMode="auto">
            <a:xfrm>
              <a:off x="11166" y="1102"/>
              <a:ext cx="204" cy="731"/>
            </a:xfrm>
            <a:custGeom>
              <a:avLst/>
              <a:gdLst>
                <a:gd name="T0" fmla="*/ 291 w 136"/>
                <a:gd name="T1" fmla="*/ 371 h 483"/>
                <a:gd name="T2" fmla="*/ 291 w 136"/>
                <a:gd name="T3" fmla="*/ 371 h 483"/>
                <a:gd name="T4" fmla="*/ 0 w 136"/>
                <a:gd name="T5" fmla="*/ 1137 h 483"/>
                <a:gd name="T6" fmla="*/ 459 w 136"/>
                <a:gd name="T7" fmla="*/ 1674 h 483"/>
                <a:gd name="T8" fmla="*/ 459 w 136"/>
                <a:gd name="T9" fmla="*/ 0 h 483"/>
                <a:gd name="T10" fmla="*/ 291 w 136"/>
                <a:gd name="T11" fmla="*/ 371 h 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483">
                  <a:moveTo>
                    <a:pt x="86" y="107"/>
                  </a:moveTo>
                  <a:lnTo>
                    <a:pt x="86" y="107"/>
                  </a:lnTo>
                  <a:cubicBezTo>
                    <a:pt x="54" y="179"/>
                    <a:pt x="25" y="253"/>
                    <a:pt x="0" y="328"/>
                  </a:cubicBezTo>
                  <a:cubicBezTo>
                    <a:pt x="41" y="370"/>
                    <a:pt x="88" y="422"/>
                    <a:pt x="136" y="483"/>
                  </a:cubicBezTo>
                  <a:lnTo>
                    <a:pt x="136" y="0"/>
                  </a:lnTo>
                  <a:cubicBezTo>
                    <a:pt x="120" y="33"/>
                    <a:pt x="103" y="69"/>
                    <a:pt x="86"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3" name="Freeform 63"/>
            <p:cNvSpPr>
              <a:spLocks/>
            </p:cNvSpPr>
            <p:nvPr userDrawn="1"/>
          </p:nvSpPr>
          <p:spPr bwMode="auto">
            <a:xfrm>
              <a:off x="10727" y="846"/>
              <a:ext cx="451" cy="633"/>
            </a:xfrm>
            <a:custGeom>
              <a:avLst/>
              <a:gdLst>
                <a:gd name="T0" fmla="*/ 652 w 300"/>
                <a:gd name="T1" fmla="*/ 1452 h 418"/>
                <a:gd name="T2" fmla="*/ 652 w 300"/>
                <a:gd name="T3" fmla="*/ 1452 h 418"/>
                <a:gd name="T4" fmla="*/ 1019 w 300"/>
                <a:gd name="T5" fmla="*/ 560 h 418"/>
                <a:gd name="T6" fmla="*/ 598 w 300"/>
                <a:gd name="T7" fmla="*/ 224 h 418"/>
                <a:gd name="T8" fmla="*/ 289 w 300"/>
                <a:gd name="T9" fmla="*/ 14 h 418"/>
                <a:gd name="T10" fmla="*/ 284 w 300"/>
                <a:gd name="T11" fmla="*/ 12 h 418"/>
                <a:gd name="T12" fmla="*/ 283 w 300"/>
                <a:gd name="T13" fmla="*/ 8 h 418"/>
                <a:gd name="T14" fmla="*/ 269 w 300"/>
                <a:gd name="T15" fmla="*/ 0 h 418"/>
                <a:gd name="T16" fmla="*/ 262 w 300"/>
                <a:gd name="T17" fmla="*/ 0 h 418"/>
                <a:gd name="T18" fmla="*/ 251 w 300"/>
                <a:gd name="T19" fmla="*/ 0 h 418"/>
                <a:gd name="T20" fmla="*/ 210 w 300"/>
                <a:gd name="T21" fmla="*/ 41 h 418"/>
                <a:gd name="T22" fmla="*/ 207 w 300"/>
                <a:gd name="T23" fmla="*/ 53 h 418"/>
                <a:gd name="T24" fmla="*/ 0 w 300"/>
                <a:gd name="T25" fmla="*/ 924 h 418"/>
                <a:gd name="T26" fmla="*/ 502 w 300"/>
                <a:gd name="T27" fmla="*/ 1324 h 418"/>
                <a:gd name="T28" fmla="*/ 652 w 300"/>
                <a:gd name="T29" fmla="*/ 1452 h 4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 h="418">
                  <a:moveTo>
                    <a:pt x="192" y="418"/>
                  </a:moveTo>
                  <a:lnTo>
                    <a:pt x="192" y="418"/>
                  </a:lnTo>
                  <a:cubicBezTo>
                    <a:pt x="222" y="336"/>
                    <a:pt x="263" y="240"/>
                    <a:pt x="300" y="161"/>
                  </a:cubicBezTo>
                  <a:cubicBezTo>
                    <a:pt x="258" y="126"/>
                    <a:pt x="216" y="94"/>
                    <a:pt x="176" y="65"/>
                  </a:cubicBezTo>
                  <a:cubicBezTo>
                    <a:pt x="120" y="25"/>
                    <a:pt x="85" y="4"/>
                    <a:pt x="85" y="4"/>
                  </a:cubicBezTo>
                  <a:cubicBezTo>
                    <a:pt x="85" y="4"/>
                    <a:pt x="85" y="4"/>
                    <a:pt x="84" y="3"/>
                  </a:cubicBezTo>
                  <a:cubicBezTo>
                    <a:pt x="84" y="3"/>
                    <a:pt x="83" y="3"/>
                    <a:pt x="83" y="2"/>
                  </a:cubicBezTo>
                  <a:cubicBezTo>
                    <a:pt x="81" y="1"/>
                    <a:pt x="79" y="0"/>
                    <a:pt x="79" y="0"/>
                  </a:cubicBezTo>
                  <a:cubicBezTo>
                    <a:pt x="78" y="0"/>
                    <a:pt x="77" y="0"/>
                    <a:pt x="77" y="0"/>
                  </a:cubicBezTo>
                  <a:cubicBezTo>
                    <a:pt x="76" y="0"/>
                    <a:pt x="75" y="0"/>
                    <a:pt x="74" y="0"/>
                  </a:cubicBezTo>
                  <a:cubicBezTo>
                    <a:pt x="71" y="0"/>
                    <a:pt x="67" y="0"/>
                    <a:pt x="62" y="12"/>
                  </a:cubicBezTo>
                  <a:cubicBezTo>
                    <a:pt x="62" y="13"/>
                    <a:pt x="61" y="14"/>
                    <a:pt x="61" y="15"/>
                  </a:cubicBezTo>
                  <a:cubicBezTo>
                    <a:pt x="50" y="51"/>
                    <a:pt x="23" y="150"/>
                    <a:pt x="0" y="266"/>
                  </a:cubicBezTo>
                  <a:cubicBezTo>
                    <a:pt x="55" y="301"/>
                    <a:pt x="102" y="342"/>
                    <a:pt x="148" y="381"/>
                  </a:cubicBezTo>
                  <a:cubicBezTo>
                    <a:pt x="163" y="394"/>
                    <a:pt x="177" y="406"/>
                    <a:pt x="192" y="41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4" name="Freeform 64"/>
            <p:cNvSpPr>
              <a:spLocks/>
            </p:cNvSpPr>
            <p:nvPr userDrawn="1"/>
          </p:nvSpPr>
          <p:spPr bwMode="auto">
            <a:xfrm>
              <a:off x="9462" y="1753"/>
              <a:ext cx="508" cy="526"/>
            </a:xfrm>
            <a:custGeom>
              <a:avLst/>
              <a:gdLst>
                <a:gd name="T0" fmla="*/ 520 w 338"/>
                <a:gd name="T1" fmla="*/ 1202 h 348"/>
                <a:gd name="T2" fmla="*/ 520 w 338"/>
                <a:gd name="T3" fmla="*/ 1202 h 348"/>
                <a:gd name="T4" fmla="*/ 1148 w 338"/>
                <a:gd name="T5" fmla="*/ 919 h 348"/>
                <a:gd name="T6" fmla="*/ 1069 w 338"/>
                <a:gd name="T7" fmla="*/ 32 h 348"/>
                <a:gd name="T8" fmla="*/ 466 w 338"/>
                <a:gd name="T9" fmla="*/ 0 h 348"/>
                <a:gd name="T10" fmla="*/ 377 w 338"/>
                <a:gd name="T11" fmla="*/ 0 h 348"/>
                <a:gd name="T12" fmla="*/ 122 w 338"/>
                <a:gd name="T13" fmla="*/ 5 h 348"/>
                <a:gd name="T14" fmla="*/ 21 w 338"/>
                <a:gd name="T15" fmla="*/ 67 h 348"/>
                <a:gd name="T16" fmla="*/ 0 w 338"/>
                <a:gd name="T17" fmla="*/ 135 h 348"/>
                <a:gd name="T18" fmla="*/ 0 w 338"/>
                <a:gd name="T19" fmla="*/ 142 h 348"/>
                <a:gd name="T20" fmla="*/ 520 w 338"/>
                <a:gd name="T21" fmla="*/ 1202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348">
                  <a:moveTo>
                    <a:pt x="153" y="348"/>
                  </a:moveTo>
                  <a:lnTo>
                    <a:pt x="153" y="348"/>
                  </a:lnTo>
                  <a:cubicBezTo>
                    <a:pt x="215" y="318"/>
                    <a:pt x="277" y="290"/>
                    <a:pt x="338" y="266"/>
                  </a:cubicBezTo>
                  <a:cubicBezTo>
                    <a:pt x="326" y="186"/>
                    <a:pt x="318" y="100"/>
                    <a:pt x="315" y="9"/>
                  </a:cubicBezTo>
                  <a:cubicBezTo>
                    <a:pt x="237" y="2"/>
                    <a:pt x="176" y="0"/>
                    <a:pt x="137" y="0"/>
                  </a:cubicBezTo>
                  <a:cubicBezTo>
                    <a:pt x="128" y="0"/>
                    <a:pt x="119" y="0"/>
                    <a:pt x="111" y="0"/>
                  </a:cubicBezTo>
                  <a:cubicBezTo>
                    <a:pt x="71" y="0"/>
                    <a:pt x="45" y="1"/>
                    <a:pt x="36" y="1"/>
                  </a:cubicBezTo>
                  <a:cubicBezTo>
                    <a:pt x="24" y="2"/>
                    <a:pt x="13" y="8"/>
                    <a:pt x="6" y="19"/>
                  </a:cubicBezTo>
                  <a:cubicBezTo>
                    <a:pt x="2" y="25"/>
                    <a:pt x="0" y="32"/>
                    <a:pt x="0" y="39"/>
                  </a:cubicBezTo>
                  <a:lnTo>
                    <a:pt x="0" y="41"/>
                  </a:lnTo>
                  <a:cubicBezTo>
                    <a:pt x="3" y="70"/>
                    <a:pt x="23" y="179"/>
                    <a:pt x="153" y="3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5" name="Freeform 65"/>
            <p:cNvSpPr>
              <a:spLocks/>
            </p:cNvSpPr>
            <p:nvPr userDrawn="1"/>
          </p:nvSpPr>
          <p:spPr bwMode="auto">
            <a:xfrm>
              <a:off x="9262" y="2328"/>
              <a:ext cx="1207" cy="877"/>
            </a:xfrm>
            <a:custGeom>
              <a:avLst/>
              <a:gdLst>
                <a:gd name="T0" fmla="*/ 2125 w 803"/>
                <a:gd name="T1" fmla="*/ 1264 h 580"/>
                <a:gd name="T2" fmla="*/ 2125 w 803"/>
                <a:gd name="T3" fmla="*/ 1264 h 580"/>
                <a:gd name="T4" fmla="*/ 1671 w 803"/>
                <a:gd name="T5" fmla="*/ 0 h 580"/>
                <a:gd name="T6" fmla="*/ 122 w 803"/>
                <a:gd name="T7" fmla="*/ 850 h 580"/>
                <a:gd name="T8" fmla="*/ 45 w 803"/>
                <a:gd name="T9" fmla="*/ 906 h 580"/>
                <a:gd name="T10" fmla="*/ 0 w 803"/>
                <a:gd name="T11" fmla="*/ 1010 h 580"/>
                <a:gd name="T12" fmla="*/ 18 w 803"/>
                <a:gd name="T13" fmla="*/ 1080 h 580"/>
                <a:gd name="T14" fmla="*/ 21 w 803"/>
                <a:gd name="T15" fmla="*/ 1081 h 580"/>
                <a:gd name="T16" fmla="*/ 32 w 803"/>
                <a:gd name="T17" fmla="*/ 1093 h 580"/>
                <a:gd name="T18" fmla="*/ 35 w 803"/>
                <a:gd name="T19" fmla="*/ 1099 h 580"/>
                <a:gd name="T20" fmla="*/ 45 w 803"/>
                <a:gd name="T21" fmla="*/ 1108 h 580"/>
                <a:gd name="T22" fmla="*/ 147 w 803"/>
                <a:gd name="T23" fmla="*/ 1207 h 580"/>
                <a:gd name="T24" fmla="*/ 682 w 803"/>
                <a:gd name="T25" fmla="*/ 1539 h 580"/>
                <a:gd name="T26" fmla="*/ 2727 w 803"/>
                <a:gd name="T27" fmla="*/ 2005 h 580"/>
                <a:gd name="T28" fmla="*/ 2125 w 803"/>
                <a:gd name="T29" fmla="*/ 1264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3" h="580">
                  <a:moveTo>
                    <a:pt x="626" y="366"/>
                  </a:moveTo>
                  <a:lnTo>
                    <a:pt x="626" y="366"/>
                  </a:lnTo>
                  <a:cubicBezTo>
                    <a:pt x="567" y="263"/>
                    <a:pt x="522" y="140"/>
                    <a:pt x="492" y="0"/>
                  </a:cubicBezTo>
                  <a:cubicBezTo>
                    <a:pt x="275" y="86"/>
                    <a:pt x="102" y="199"/>
                    <a:pt x="36" y="246"/>
                  </a:cubicBezTo>
                  <a:cubicBezTo>
                    <a:pt x="21" y="256"/>
                    <a:pt x="13" y="261"/>
                    <a:pt x="13" y="262"/>
                  </a:cubicBezTo>
                  <a:cubicBezTo>
                    <a:pt x="5" y="267"/>
                    <a:pt x="0" y="279"/>
                    <a:pt x="0" y="292"/>
                  </a:cubicBezTo>
                  <a:cubicBezTo>
                    <a:pt x="0" y="299"/>
                    <a:pt x="1" y="306"/>
                    <a:pt x="5" y="312"/>
                  </a:cubicBezTo>
                  <a:cubicBezTo>
                    <a:pt x="6" y="312"/>
                    <a:pt x="6" y="313"/>
                    <a:pt x="6" y="313"/>
                  </a:cubicBezTo>
                  <a:cubicBezTo>
                    <a:pt x="7" y="314"/>
                    <a:pt x="8" y="315"/>
                    <a:pt x="9" y="316"/>
                  </a:cubicBezTo>
                  <a:cubicBezTo>
                    <a:pt x="9" y="316"/>
                    <a:pt x="10" y="318"/>
                    <a:pt x="10" y="318"/>
                  </a:cubicBezTo>
                  <a:lnTo>
                    <a:pt x="13" y="321"/>
                  </a:lnTo>
                  <a:cubicBezTo>
                    <a:pt x="16" y="324"/>
                    <a:pt x="26" y="335"/>
                    <a:pt x="43" y="349"/>
                  </a:cubicBezTo>
                  <a:cubicBezTo>
                    <a:pt x="70" y="372"/>
                    <a:pt x="120" y="408"/>
                    <a:pt x="201" y="445"/>
                  </a:cubicBezTo>
                  <a:cubicBezTo>
                    <a:pt x="354" y="514"/>
                    <a:pt x="561" y="560"/>
                    <a:pt x="803" y="580"/>
                  </a:cubicBezTo>
                  <a:cubicBezTo>
                    <a:pt x="735" y="525"/>
                    <a:pt x="675" y="452"/>
                    <a:pt x="626" y="366"/>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6" name="Freeform 66"/>
            <p:cNvSpPr>
              <a:spLocks/>
            </p:cNvSpPr>
            <p:nvPr userDrawn="1"/>
          </p:nvSpPr>
          <p:spPr bwMode="auto">
            <a:xfrm>
              <a:off x="10065" y="3325"/>
              <a:ext cx="1305" cy="219"/>
            </a:xfrm>
            <a:custGeom>
              <a:avLst/>
              <a:gdLst>
                <a:gd name="T0" fmla="*/ 2104 w 869"/>
                <a:gd name="T1" fmla="*/ 89 h 145"/>
                <a:gd name="T2" fmla="*/ 2104 w 869"/>
                <a:gd name="T3" fmla="*/ 89 h 145"/>
                <a:gd name="T4" fmla="*/ 1709 w 869"/>
                <a:gd name="T5" fmla="*/ 95 h 145"/>
                <a:gd name="T6" fmla="*/ 1695 w 869"/>
                <a:gd name="T7" fmla="*/ 95 h 145"/>
                <a:gd name="T8" fmla="*/ 1338 w 869"/>
                <a:gd name="T9" fmla="*/ 103 h 145"/>
                <a:gd name="T10" fmla="*/ 891 w 869"/>
                <a:gd name="T11" fmla="*/ 80 h 145"/>
                <a:gd name="T12" fmla="*/ 763 w 869"/>
                <a:gd name="T13" fmla="*/ 59 h 145"/>
                <a:gd name="T14" fmla="*/ 207 w 869"/>
                <a:gd name="T15" fmla="*/ 0 h 145"/>
                <a:gd name="T16" fmla="*/ 5 w 869"/>
                <a:gd name="T17" fmla="*/ 143 h 145"/>
                <a:gd name="T18" fmla="*/ 59 w 869"/>
                <a:gd name="T19" fmla="*/ 285 h 145"/>
                <a:gd name="T20" fmla="*/ 836 w 869"/>
                <a:gd name="T21" fmla="*/ 500 h 145"/>
                <a:gd name="T22" fmla="*/ 1689 w 869"/>
                <a:gd name="T23" fmla="*/ 372 h 145"/>
                <a:gd name="T24" fmla="*/ 2679 w 869"/>
                <a:gd name="T25" fmla="*/ 224 h 145"/>
                <a:gd name="T26" fmla="*/ 2943 w 869"/>
                <a:gd name="T27" fmla="*/ 236 h 145"/>
                <a:gd name="T28" fmla="*/ 2943 w 869"/>
                <a:gd name="T29" fmla="*/ 162 h 145"/>
                <a:gd name="T30" fmla="*/ 2104 w 869"/>
                <a:gd name="T31" fmla="*/ 89 h 145"/>
                <a:gd name="T32" fmla="*/ 2104 w 869"/>
                <a:gd name="T33" fmla="*/ 89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9" h="145">
                  <a:moveTo>
                    <a:pt x="621" y="26"/>
                  </a:moveTo>
                  <a:lnTo>
                    <a:pt x="621" y="26"/>
                  </a:lnTo>
                  <a:cubicBezTo>
                    <a:pt x="580" y="26"/>
                    <a:pt x="540" y="27"/>
                    <a:pt x="505" y="28"/>
                  </a:cubicBezTo>
                  <a:lnTo>
                    <a:pt x="501" y="28"/>
                  </a:lnTo>
                  <a:cubicBezTo>
                    <a:pt x="464" y="29"/>
                    <a:pt x="429" y="30"/>
                    <a:pt x="395" y="30"/>
                  </a:cubicBezTo>
                  <a:cubicBezTo>
                    <a:pt x="339" y="30"/>
                    <a:pt x="297" y="27"/>
                    <a:pt x="263" y="23"/>
                  </a:cubicBezTo>
                  <a:cubicBezTo>
                    <a:pt x="250" y="21"/>
                    <a:pt x="237" y="19"/>
                    <a:pt x="225" y="17"/>
                  </a:cubicBezTo>
                  <a:cubicBezTo>
                    <a:pt x="147" y="7"/>
                    <a:pt x="95" y="0"/>
                    <a:pt x="61" y="0"/>
                  </a:cubicBezTo>
                  <a:cubicBezTo>
                    <a:pt x="13" y="0"/>
                    <a:pt x="4" y="13"/>
                    <a:pt x="1" y="42"/>
                  </a:cubicBezTo>
                  <a:cubicBezTo>
                    <a:pt x="0" y="56"/>
                    <a:pt x="5" y="71"/>
                    <a:pt x="17" y="83"/>
                  </a:cubicBezTo>
                  <a:cubicBezTo>
                    <a:pt x="51" y="122"/>
                    <a:pt x="139" y="145"/>
                    <a:pt x="247" y="145"/>
                  </a:cubicBezTo>
                  <a:cubicBezTo>
                    <a:pt x="349" y="145"/>
                    <a:pt x="422" y="127"/>
                    <a:pt x="499" y="108"/>
                  </a:cubicBezTo>
                  <a:cubicBezTo>
                    <a:pt x="582" y="87"/>
                    <a:pt x="667" y="65"/>
                    <a:pt x="791" y="65"/>
                  </a:cubicBezTo>
                  <a:cubicBezTo>
                    <a:pt x="816" y="65"/>
                    <a:pt x="842" y="66"/>
                    <a:pt x="869" y="68"/>
                  </a:cubicBezTo>
                  <a:lnTo>
                    <a:pt x="869" y="47"/>
                  </a:lnTo>
                  <a:cubicBezTo>
                    <a:pt x="784" y="29"/>
                    <a:pt x="693" y="26"/>
                    <a:pt x="621" y="26"/>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sp>
        <p:nvSpPr>
          <p:cNvPr id="3" name="Subtitle 2"/>
          <p:cNvSpPr>
            <a:spLocks noGrp="1"/>
          </p:cNvSpPr>
          <p:nvPr>
            <p:ph type="subTitle" idx="1"/>
          </p:nvPr>
        </p:nvSpPr>
        <p:spPr>
          <a:xfrm>
            <a:off x="467544" y="5708644"/>
            <a:ext cx="8235988" cy="519355"/>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itle 9"/>
          <p:cNvSpPr>
            <a:spLocks noGrp="1"/>
          </p:cNvSpPr>
          <p:nvPr>
            <p:ph type="title"/>
          </p:nvPr>
        </p:nvSpPr>
        <p:spPr>
          <a:xfrm>
            <a:off x="467544" y="5014800"/>
            <a:ext cx="8229762" cy="792088"/>
          </a:xfrm>
          <a:prstGeom prst="rect">
            <a:avLst/>
          </a:prstGeom>
        </p:spPr>
        <p:txBody>
          <a:bodyPr anchor="b">
            <a:noAutofit/>
          </a:bodyPr>
          <a:lstStyle>
            <a:lvl1pPr>
              <a:lnSpc>
                <a:spcPts val="4200"/>
              </a:lnSpc>
              <a:defRPr sz="4400" b="1" i="0" baseline="0">
                <a:solidFill>
                  <a:schemeClr val="bg1"/>
                </a:solidFill>
              </a:defRPr>
            </a:lvl1pPr>
          </a:lstStyle>
          <a:p>
            <a:r>
              <a:rPr lang="en-US" smtClean="0"/>
              <a:t>Click to edit Master title style</a:t>
            </a:r>
            <a:endParaRPr lang="en-AU" dirty="0"/>
          </a:p>
        </p:txBody>
      </p:sp>
      <p:sp>
        <p:nvSpPr>
          <p:cNvPr id="67"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3BB76283-7369-4F94-A88A-05C70B620C39}" type="slidenum">
              <a:rPr lang="en-US" altLang="en-US"/>
              <a:pPr>
                <a:defRPr/>
              </a:pPr>
              <a:t>‹#›</a:t>
            </a:fld>
            <a:endParaRPr lang="en-US" altLang="en-US" dirty="0"/>
          </a:p>
        </p:txBody>
      </p:sp>
    </p:spTree>
    <p:extLst>
      <p:ext uri="{BB962C8B-B14F-4D97-AF65-F5344CB8AC3E}">
        <p14:creationId xmlns:p14="http://schemas.microsoft.com/office/powerpoint/2010/main" val="1741487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ody 2D">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8" name="Table 7"/>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6" name="Content Placeholder 2"/>
          <p:cNvSpPr>
            <a:spLocks noGrp="1"/>
          </p:cNvSpPr>
          <p:nvPr>
            <p:ph idx="1"/>
          </p:nvPr>
        </p:nvSpPr>
        <p:spPr>
          <a:xfrm>
            <a:off x="468000" y="1220168"/>
            <a:ext cx="3933571"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2"/>
          <p:cNvSpPr>
            <a:spLocks noGrp="1"/>
          </p:cNvSpPr>
          <p:nvPr>
            <p:ph idx="10"/>
          </p:nvPr>
        </p:nvSpPr>
        <p:spPr>
          <a:xfrm>
            <a:off x="4720155" y="1220168"/>
            <a:ext cx="3933571"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9" name="Title 1"/>
          <p:cNvSpPr>
            <a:spLocks noGrp="1"/>
          </p:cNvSpPr>
          <p:nvPr>
            <p:ph type="title"/>
          </p:nvPr>
        </p:nvSpPr>
        <p:spPr>
          <a:xfrm>
            <a:off x="468000" y="432000"/>
            <a:ext cx="8185726" cy="719690"/>
          </a:xfrm>
          <a:prstGeom prst="rect">
            <a:avLst/>
          </a:prstGeom>
        </p:spPr>
        <p:txBody>
          <a:bodyPr anchor="ctr"/>
          <a:lstStyle>
            <a:lvl1pPr algn="l">
              <a:defRPr sz="3000" b="1" i="0">
                <a:solidFill>
                  <a:schemeClr val="tx1"/>
                </a:solidFill>
              </a:defRPr>
            </a:lvl1pPr>
          </a:lstStyle>
          <a:p>
            <a:r>
              <a:rPr lang="en-US" dirty="0" smtClean="0"/>
              <a:t>Click to edit Master title style</a:t>
            </a:r>
            <a:endParaRPr lang="en-AU" dirty="0"/>
          </a:p>
        </p:txBody>
      </p:sp>
      <p:sp>
        <p:nvSpPr>
          <p:cNvPr id="10" name="Slide Number Placeholder 3"/>
          <p:cNvSpPr>
            <a:spLocks noGrp="1"/>
          </p:cNvSpPr>
          <p:nvPr>
            <p:ph type="sldNum" sz="quarter" idx="11"/>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BE53F881-E14F-46F6-B867-81E22060E212}" type="slidenum">
              <a:rPr lang="en-US" altLang="en-US"/>
              <a:pPr>
                <a:defRPr/>
              </a:pPr>
              <a:t>‹#›</a:t>
            </a:fld>
            <a:endParaRPr lang="en-US" altLang="en-US"/>
          </a:p>
        </p:txBody>
      </p:sp>
    </p:spTree>
    <p:extLst>
      <p:ext uri="{BB962C8B-B14F-4D97-AF65-F5344CB8AC3E}">
        <p14:creationId xmlns:p14="http://schemas.microsoft.com/office/powerpoint/2010/main" val="717915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ody 2E">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8" name="Title 1"/>
          <p:cNvSpPr>
            <a:spLocks noGrp="1"/>
          </p:cNvSpPr>
          <p:nvPr>
            <p:ph type="title"/>
          </p:nvPr>
        </p:nvSpPr>
        <p:spPr>
          <a:xfrm>
            <a:off x="467544" y="5150296"/>
            <a:ext cx="8208912" cy="648072"/>
          </a:xfrm>
          <a:prstGeom prst="rect">
            <a:avLst/>
          </a:prstGeom>
        </p:spPr>
        <p:txBody>
          <a:bodyPr anchor="b"/>
          <a:lstStyle>
            <a:lvl1pPr algn="r">
              <a:defRPr sz="1800" b="1">
                <a:solidFill>
                  <a:srgbClr val="415968"/>
                </a:solidFill>
              </a:defRPr>
            </a:lvl1pPr>
          </a:lstStyle>
          <a:p>
            <a:r>
              <a:rPr lang="en-US" dirty="0" smtClean="0"/>
              <a:t>Click to edit Master title style</a:t>
            </a:r>
            <a:endParaRPr lang="en-AU" dirty="0"/>
          </a:p>
        </p:txBody>
      </p:sp>
      <p:sp>
        <p:nvSpPr>
          <p:cNvPr id="9" name="Text Placeholder 3"/>
          <p:cNvSpPr>
            <a:spLocks noGrp="1"/>
          </p:cNvSpPr>
          <p:nvPr>
            <p:ph type="body" sz="half" idx="2"/>
          </p:nvPr>
        </p:nvSpPr>
        <p:spPr>
          <a:xfrm>
            <a:off x="467544" y="5798368"/>
            <a:ext cx="8208912" cy="383403"/>
          </a:xfrm>
          <a:prstGeom prst="rect">
            <a:avLst/>
          </a:prstGeom>
        </p:spPr>
        <p:txBody>
          <a:bodyPr/>
          <a:lstStyle>
            <a:lvl1pPr marL="0" indent="0" algn="r">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7"/>
          <p:cNvSpPr>
            <a:spLocks noGrp="1"/>
          </p:cNvSpPr>
          <p:nvPr>
            <p:ph type="body" sz="quarter" idx="10"/>
          </p:nvPr>
        </p:nvSpPr>
        <p:spPr>
          <a:xfrm>
            <a:off x="467544" y="461633"/>
            <a:ext cx="8208912" cy="719138"/>
          </a:xfrm>
          <a:prstGeom prst="rect">
            <a:avLst/>
          </a:prstGeom>
        </p:spPr>
        <p:txBody>
          <a:bodyPr vert="horz"/>
          <a:lstStyle>
            <a:lvl1pPr marL="0" indent="0">
              <a:buFontTx/>
              <a:buNone/>
              <a:defRPr sz="3000" b="1" i="0">
                <a:solidFill>
                  <a:schemeClr val="tx1"/>
                </a:solidFill>
              </a:defRPr>
            </a:lvl1pPr>
          </a:lstStyle>
          <a:p>
            <a:pPr lvl="0"/>
            <a:r>
              <a:rPr lang="en-AU" dirty="0" smtClean="0"/>
              <a:t>Click to edit Master text style</a:t>
            </a:r>
            <a:endParaRPr lang="en-US" dirty="0"/>
          </a:p>
        </p:txBody>
      </p:sp>
      <p:sp>
        <p:nvSpPr>
          <p:cNvPr id="7" name="Slide Number Placeholder 3"/>
          <p:cNvSpPr>
            <a:spLocks noGrp="1"/>
          </p:cNvSpPr>
          <p:nvPr>
            <p:ph type="sldNum" sz="quarter" idx="11"/>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C5DE82F8-4862-4EAC-953C-BFCE8DDB1AE5}" type="slidenum">
              <a:rPr lang="en-US" altLang="en-US"/>
              <a:pPr>
                <a:defRPr/>
              </a:pPr>
              <a:t>‹#›</a:t>
            </a:fld>
            <a:endParaRPr lang="en-US" altLang="en-US"/>
          </a:p>
        </p:txBody>
      </p:sp>
    </p:spTree>
    <p:extLst>
      <p:ext uri="{BB962C8B-B14F-4D97-AF65-F5344CB8AC3E}">
        <p14:creationId xmlns:p14="http://schemas.microsoft.com/office/powerpoint/2010/main" val="420191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2B">
    <p:spTree>
      <p:nvGrpSpPr>
        <p:cNvPr id="1" name=""/>
        <p:cNvGrpSpPr/>
        <p:nvPr/>
      </p:nvGrpSpPr>
      <p:grpSpPr>
        <a:xfrm>
          <a:off x="0" y="0"/>
          <a:ext cx="0" cy="0"/>
          <a:chOff x="0" y="0"/>
          <a:chExt cx="0" cy="0"/>
        </a:xfrm>
      </p:grpSpPr>
      <p:sp>
        <p:nvSpPr>
          <p:cNvPr id="7" name="Content Placeholder 2"/>
          <p:cNvSpPr>
            <a:spLocks noGrp="1"/>
          </p:cNvSpPr>
          <p:nvPr>
            <p:ph idx="1"/>
          </p:nvPr>
        </p:nvSpPr>
        <p:spPr>
          <a:xfrm>
            <a:off x="468000" y="1220168"/>
            <a:ext cx="8185726"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7"/>
          <p:cNvSpPr>
            <a:spLocks noGrp="1"/>
          </p:cNvSpPr>
          <p:nvPr>
            <p:ph type="body" sz="quarter" idx="10"/>
          </p:nvPr>
        </p:nvSpPr>
        <p:spPr>
          <a:xfrm>
            <a:off x="467544" y="461633"/>
            <a:ext cx="8208912" cy="719138"/>
          </a:xfrm>
          <a:prstGeom prst="rect">
            <a:avLst/>
          </a:prstGeom>
        </p:spPr>
        <p:txBody>
          <a:bodyPr vert="horz"/>
          <a:lstStyle>
            <a:lvl1pPr marL="0" indent="0">
              <a:buFontTx/>
              <a:buNone/>
              <a:defRPr sz="3000" b="1" i="0"/>
            </a:lvl1pPr>
          </a:lstStyle>
          <a:p>
            <a:pPr lvl="0"/>
            <a:r>
              <a:rPr lang="en-AU" dirty="0" smtClean="0"/>
              <a:t>Click to edit Master text style</a:t>
            </a:r>
            <a:endParaRPr lang="en-US" dirty="0"/>
          </a:p>
        </p:txBody>
      </p:sp>
      <p:sp>
        <p:nvSpPr>
          <p:cNvPr id="5" name="Slide Number Placeholder 3"/>
          <p:cNvSpPr>
            <a:spLocks noGrp="1"/>
          </p:cNvSpPr>
          <p:nvPr>
            <p:ph type="sldNum" sz="quarter" idx="11"/>
          </p:nvPr>
        </p:nvSpPr>
        <p:spPr>
          <a:xfrm>
            <a:off x="676275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prstClr val="white"/>
                </a:solidFill>
                <a:latin typeface="Arial Narrow Bold" charset="0"/>
              </a:defRPr>
            </a:lvl1pPr>
          </a:lstStyle>
          <a:p>
            <a:pPr>
              <a:defRPr/>
            </a:pPr>
            <a:fld id="{EC5D1B09-CA51-480B-9572-3124102F91B6}" type="slidenum">
              <a:rPr lang="en-US" altLang="en-US"/>
              <a:pPr>
                <a:defRPr/>
              </a:pPr>
              <a:t>‹#›</a:t>
            </a:fld>
            <a:endParaRPr lang="en-US" altLang="en-US"/>
          </a:p>
        </p:txBody>
      </p:sp>
    </p:spTree>
    <p:extLst>
      <p:ext uri="{BB962C8B-B14F-4D97-AF65-F5344CB8AC3E}">
        <p14:creationId xmlns:p14="http://schemas.microsoft.com/office/powerpoint/2010/main" val="993435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dy 2B">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7" name="Content Placeholder 2"/>
          <p:cNvSpPr>
            <a:spLocks noGrp="1"/>
          </p:cNvSpPr>
          <p:nvPr>
            <p:ph idx="1"/>
          </p:nvPr>
        </p:nvSpPr>
        <p:spPr>
          <a:xfrm>
            <a:off x="468000" y="1220168"/>
            <a:ext cx="8185726"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7"/>
          <p:cNvSpPr>
            <a:spLocks noGrp="1"/>
          </p:cNvSpPr>
          <p:nvPr>
            <p:ph type="body" sz="quarter" idx="10"/>
          </p:nvPr>
        </p:nvSpPr>
        <p:spPr>
          <a:xfrm>
            <a:off x="467544" y="461633"/>
            <a:ext cx="8208912" cy="719138"/>
          </a:xfrm>
          <a:prstGeom prst="rect">
            <a:avLst/>
          </a:prstGeom>
        </p:spPr>
        <p:txBody>
          <a:bodyPr vert="horz"/>
          <a:lstStyle>
            <a:lvl1pPr marL="0" indent="0">
              <a:buFontTx/>
              <a:buNone/>
              <a:defRPr sz="3000" b="1" i="0"/>
            </a:lvl1pPr>
          </a:lstStyle>
          <a:p>
            <a:pPr lvl="0"/>
            <a:r>
              <a:rPr lang="en-AU" dirty="0" smtClean="0"/>
              <a:t>Click to edit Master text style</a:t>
            </a:r>
            <a:endParaRPr lang="en-US" dirty="0"/>
          </a:p>
        </p:txBody>
      </p:sp>
      <p:sp>
        <p:nvSpPr>
          <p:cNvPr id="6" name="Slide Number Placeholder 3"/>
          <p:cNvSpPr>
            <a:spLocks noGrp="1"/>
          </p:cNvSpPr>
          <p:nvPr>
            <p:ph type="sldNum" sz="quarter" idx="11"/>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2DE859CE-6686-4090-98CA-1C24A80C90EE}" type="slidenum">
              <a:rPr lang="en-US" altLang="en-US"/>
              <a:pPr>
                <a:defRPr/>
              </a:pPr>
              <a:t>‹#›</a:t>
            </a:fld>
            <a:endParaRPr lang="en-US" altLang="en-US"/>
          </a:p>
        </p:txBody>
      </p:sp>
    </p:spTree>
    <p:extLst>
      <p:ext uri="{BB962C8B-B14F-4D97-AF65-F5344CB8AC3E}">
        <p14:creationId xmlns:p14="http://schemas.microsoft.com/office/powerpoint/2010/main" val="640776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Body 2C">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2" name="Title 1"/>
          <p:cNvSpPr>
            <a:spLocks noGrp="1"/>
          </p:cNvSpPr>
          <p:nvPr>
            <p:ph type="title"/>
          </p:nvPr>
        </p:nvSpPr>
        <p:spPr>
          <a:xfrm>
            <a:off x="386606" y="5150296"/>
            <a:ext cx="8208912" cy="648072"/>
          </a:xfrm>
          <a:prstGeom prst="rect">
            <a:avLst/>
          </a:prstGeom>
        </p:spPr>
        <p:txBody>
          <a:bodyPr anchor="b"/>
          <a:lstStyle>
            <a:lvl1pPr algn="l">
              <a:defRPr sz="1800" b="1">
                <a:solidFill>
                  <a:srgbClr val="415968"/>
                </a:solidFill>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392832" y="404664"/>
            <a:ext cx="8208912" cy="4680520"/>
          </a:xfrm>
          <a:prstGeom prst="rect">
            <a:avLst/>
          </a:prstGeom>
        </p:spPr>
        <p:txBody>
          <a:bodyPr/>
          <a:lstStyle>
            <a:lvl1pPr marL="0" indent="0">
              <a:buNone/>
              <a:defRPr sz="3200">
                <a:solidFill>
                  <a:srgbClr val="41596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386606" y="5798368"/>
            <a:ext cx="8208912" cy="383403"/>
          </a:xfrm>
          <a:prstGeom prst="rect">
            <a:avLst/>
          </a:prstGeom>
        </p:spPr>
        <p:txBody>
          <a:bodyPr/>
          <a:lstStyle>
            <a:lvl1pPr marL="0" indent="0">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06A08AE6-3B8D-4FFC-8BA8-DDBEF5730215}" type="slidenum">
              <a:rPr lang="en-US" altLang="en-US"/>
              <a:pPr>
                <a:defRPr/>
              </a:pPr>
              <a:t>‹#›</a:t>
            </a:fld>
            <a:endParaRPr lang="en-US" altLang="en-US"/>
          </a:p>
        </p:txBody>
      </p:sp>
    </p:spTree>
    <p:extLst>
      <p:ext uri="{BB962C8B-B14F-4D97-AF65-F5344CB8AC3E}">
        <p14:creationId xmlns:p14="http://schemas.microsoft.com/office/powerpoint/2010/main" val="1628066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ody 2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6" name="Content Placeholder 2"/>
          <p:cNvSpPr>
            <a:spLocks noGrp="1"/>
          </p:cNvSpPr>
          <p:nvPr>
            <p:ph idx="1"/>
          </p:nvPr>
        </p:nvSpPr>
        <p:spPr>
          <a:xfrm>
            <a:off x="468000" y="1220168"/>
            <a:ext cx="3933571"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Content Placeholder 2"/>
          <p:cNvSpPr>
            <a:spLocks noGrp="1"/>
          </p:cNvSpPr>
          <p:nvPr>
            <p:ph idx="10"/>
          </p:nvPr>
        </p:nvSpPr>
        <p:spPr>
          <a:xfrm>
            <a:off x="4732855" y="1220168"/>
            <a:ext cx="3933571"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Text Placeholder 7"/>
          <p:cNvSpPr>
            <a:spLocks noGrp="1"/>
          </p:cNvSpPr>
          <p:nvPr>
            <p:ph type="body" sz="quarter" idx="11"/>
          </p:nvPr>
        </p:nvSpPr>
        <p:spPr>
          <a:xfrm>
            <a:off x="467544" y="461633"/>
            <a:ext cx="8208912" cy="719138"/>
          </a:xfrm>
          <a:prstGeom prst="rect">
            <a:avLst/>
          </a:prstGeom>
        </p:spPr>
        <p:txBody>
          <a:bodyPr vert="horz"/>
          <a:lstStyle>
            <a:lvl1pPr marL="0" indent="0">
              <a:buFontTx/>
              <a:buNone/>
              <a:defRPr sz="3000" b="1" i="0"/>
            </a:lvl1pPr>
          </a:lstStyle>
          <a:p>
            <a:pPr lvl="0"/>
            <a:r>
              <a:rPr lang="en-AU" dirty="0" smtClean="0"/>
              <a:t>Click to edit Master text style</a:t>
            </a:r>
            <a:endParaRPr lang="en-US" dirty="0"/>
          </a:p>
        </p:txBody>
      </p:sp>
      <p:sp>
        <p:nvSpPr>
          <p:cNvPr id="9" name="Slide Number Placeholder 3"/>
          <p:cNvSpPr>
            <a:spLocks noGrp="1"/>
          </p:cNvSpPr>
          <p:nvPr>
            <p:ph type="sldNum" sz="quarter" idx="12"/>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4C647F93-E5E6-470C-AE7F-8C35CAEF2887}" type="slidenum">
              <a:rPr lang="en-US" altLang="en-US"/>
              <a:pPr>
                <a:defRPr/>
              </a:pPr>
              <a:t>‹#›</a:t>
            </a:fld>
            <a:endParaRPr lang="en-US" altLang="en-US"/>
          </a:p>
        </p:txBody>
      </p:sp>
    </p:spTree>
    <p:extLst>
      <p:ext uri="{BB962C8B-B14F-4D97-AF65-F5344CB8AC3E}">
        <p14:creationId xmlns:p14="http://schemas.microsoft.com/office/powerpoint/2010/main" val="201928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ody 2E">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8" name="Title 1"/>
          <p:cNvSpPr>
            <a:spLocks noGrp="1"/>
          </p:cNvSpPr>
          <p:nvPr>
            <p:ph type="title"/>
          </p:nvPr>
        </p:nvSpPr>
        <p:spPr>
          <a:xfrm>
            <a:off x="498674" y="5150296"/>
            <a:ext cx="8208912" cy="648072"/>
          </a:xfrm>
          <a:prstGeom prst="rect">
            <a:avLst/>
          </a:prstGeom>
        </p:spPr>
        <p:txBody>
          <a:bodyPr anchor="b"/>
          <a:lstStyle>
            <a:lvl1pPr algn="r">
              <a:defRPr sz="1800" b="1">
                <a:solidFill>
                  <a:srgbClr val="415968"/>
                </a:solidFill>
              </a:defRPr>
            </a:lvl1pPr>
          </a:lstStyle>
          <a:p>
            <a:r>
              <a:rPr lang="en-US" dirty="0" smtClean="0"/>
              <a:t>Click to edit Master title style</a:t>
            </a:r>
            <a:endParaRPr lang="en-AU" dirty="0"/>
          </a:p>
        </p:txBody>
      </p:sp>
      <p:sp>
        <p:nvSpPr>
          <p:cNvPr id="9" name="Text Placeholder 3"/>
          <p:cNvSpPr>
            <a:spLocks noGrp="1"/>
          </p:cNvSpPr>
          <p:nvPr>
            <p:ph type="body" sz="half" idx="2"/>
          </p:nvPr>
        </p:nvSpPr>
        <p:spPr>
          <a:xfrm>
            <a:off x="498674" y="5798368"/>
            <a:ext cx="8208912" cy="383403"/>
          </a:xfrm>
          <a:prstGeom prst="rect">
            <a:avLst/>
          </a:prstGeom>
        </p:spPr>
        <p:txBody>
          <a:bodyPr/>
          <a:lstStyle>
            <a:lvl1pPr marL="0" indent="0" algn="r">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Text Placeholder 7"/>
          <p:cNvSpPr>
            <a:spLocks noGrp="1"/>
          </p:cNvSpPr>
          <p:nvPr>
            <p:ph type="body" sz="quarter" idx="10"/>
          </p:nvPr>
        </p:nvSpPr>
        <p:spPr>
          <a:xfrm>
            <a:off x="467544" y="461633"/>
            <a:ext cx="8208912" cy="719138"/>
          </a:xfrm>
          <a:prstGeom prst="rect">
            <a:avLst/>
          </a:prstGeom>
        </p:spPr>
        <p:txBody>
          <a:bodyPr vert="horz"/>
          <a:lstStyle>
            <a:lvl1pPr marL="0" indent="0">
              <a:buFontTx/>
              <a:buNone/>
              <a:defRPr sz="3000" b="1" i="0"/>
            </a:lvl1pPr>
          </a:lstStyle>
          <a:p>
            <a:pPr lvl="0"/>
            <a:r>
              <a:rPr lang="en-AU" dirty="0" smtClean="0"/>
              <a:t>Click to edit Master text style</a:t>
            </a:r>
            <a:endParaRPr lang="en-US" dirty="0"/>
          </a:p>
        </p:txBody>
      </p:sp>
      <p:sp>
        <p:nvSpPr>
          <p:cNvPr id="7" name="Slide Number Placeholder 3"/>
          <p:cNvSpPr>
            <a:spLocks noGrp="1"/>
          </p:cNvSpPr>
          <p:nvPr>
            <p:ph type="sldNum" sz="quarter" idx="11"/>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EF3427B8-49D6-45B9-B281-9DC6EC5D7DED}" type="slidenum">
              <a:rPr lang="en-US" altLang="en-US"/>
              <a:pPr>
                <a:defRPr/>
              </a:pPr>
              <a:t>‹#›</a:t>
            </a:fld>
            <a:endParaRPr lang="en-US" altLang="en-US"/>
          </a:p>
        </p:txBody>
      </p:sp>
    </p:spTree>
    <p:extLst>
      <p:ext uri="{BB962C8B-B14F-4D97-AF65-F5344CB8AC3E}">
        <p14:creationId xmlns:p14="http://schemas.microsoft.com/office/powerpoint/2010/main" val="181505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ody 4C">
    <p:spTree>
      <p:nvGrpSpPr>
        <p:cNvPr id="1" name=""/>
        <p:cNvGrpSpPr/>
        <p:nvPr/>
      </p:nvGrpSpPr>
      <p:grpSpPr>
        <a:xfrm>
          <a:off x="0" y="0"/>
          <a:ext cx="0" cy="0"/>
          <a:chOff x="0" y="0"/>
          <a:chExt cx="0" cy="0"/>
        </a:xfrm>
      </p:grpSpPr>
      <p:sp>
        <p:nvSpPr>
          <p:cNvPr id="4" name="Rectangle 3"/>
          <p:cNvSpPr/>
          <p:nvPr/>
        </p:nvSpPr>
        <p:spPr>
          <a:xfrm>
            <a:off x="323850" y="304800"/>
            <a:ext cx="8496300" cy="60039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7" name="Table 6"/>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5" name="Title 1"/>
          <p:cNvSpPr>
            <a:spLocks noGrp="1"/>
          </p:cNvSpPr>
          <p:nvPr>
            <p:ph type="title"/>
          </p:nvPr>
        </p:nvSpPr>
        <p:spPr>
          <a:xfrm>
            <a:off x="468000" y="432000"/>
            <a:ext cx="8185726" cy="719690"/>
          </a:xfrm>
          <a:prstGeom prst="rect">
            <a:avLst/>
          </a:prstGeom>
        </p:spPr>
        <p:txBody>
          <a:bodyPr anchor="ctr"/>
          <a:lstStyle>
            <a:lvl1pPr algn="l">
              <a:defRPr sz="3000" b="1" i="0">
                <a:solidFill>
                  <a:srgbClr val="FFFFFF"/>
                </a:solidFill>
              </a:defRPr>
            </a:lvl1pPr>
          </a:lstStyle>
          <a:p>
            <a:r>
              <a:rPr lang="en-US" dirty="0" smtClean="0"/>
              <a:t>Click to edit Master title style</a:t>
            </a:r>
            <a:endParaRPr lang="en-AU" dirty="0"/>
          </a:p>
        </p:txBody>
      </p:sp>
      <p:sp>
        <p:nvSpPr>
          <p:cNvPr id="6" name="Content Placeholder 2"/>
          <p:cNvSpPr>
            <a:spLocks noGrp="1"/>
          </p:cNvSpPr>
          <p:nvPr>
            <p:ph idx="1"/>
          </p:nvPr>
        </p:nvSpPr>
        <p:spPr>
          <a:xfrm>
            <a:off x="468000" y="1220168"/>
            <a:ext cx="8185726" cy="4936702"/>
          </a:xfrm>
          <a:prstGeom prst="rect">
            <a:avLst/>
          </a:prstGeom>
        </p:spPr>
        <p:txBody>
          <a:bodyPr/>
          <a:lstStyle>
            <a:lvl1pPr marL="0" indent="0">
              <a:buNone/>
              <a:defRPr sz="2400">
                <a:solidFill>
                  <a:srgbClr val="FFFFFF"/>
                </a:solidFill>
              </a:defRPr>
            </a:lvl1pPr>
            <a:lvl2pPr marL="540000" indent="-252000">
              <a:buFont typeface="Wingdings" pitchFamily="2" charset="2"/>
              <a:buChar char="§"/>
              <a:defRPr sz="2400">
                <a:solidFill>
                  <a:srgbClr val="FFFFFF"/>
                </a:solidFill>
              </a:defRPr>
            </a:lvl2pPr>
            <a:lvl3pPr marL="900000" indent="-252000">
              <a:buFont typeface="Wingdings" pitchFamily="2" charset="2"/>
              <a:buChar char="§"/>
              <a:defRPr sz="2400">
                <a:solidFill>
                  <a:srgbClr val="FFFFFF"/>
                </a:solidFill>
              </a:defRPr>
            </a:lvl3pPr>
            <a:lvl4pPr marL="1260000" indent="-252000">
              <a:buFont typeface="Wingdings" pitchFamily="2" charset="2"/>
              <a:buChar char="§"/>
              <a:defRPr sz="2400">
                <a:solidFill>
                  <a:srgbClr val="FFFFFF"/>
                </a:solidFill>
              </a:defRPr>
            </a:lvl4pPr>
            <a:lvl5pPr marL="1620000" indent="-252000">
              <a:buFont typeface="Wingdings" pitchFamily="2" charset="2"/>
              <a:buChar char="§"/>
              <a:defRPr sz="24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8"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B046DFDB-AF7E-4FB7-9D55-D8664C10EE52}" type="slidenum">
              <a:rPr lang="en-US" altLang="en-US"/>
              <a:pPr>
                <a:defRPr/>
              </a:pPr>
              <a:t>‹#›</a:t>
            </a:fld>
            <a:endParaRPr lang="en-US" altLang="en-US"/>
          </a:p>
        </p:txBody>
      </p:sp>
    </p:spTree>
    <p:extLst>
      <p:ext uri="{BB962C8B-B14F-4D97-AF65-F5344CB8AC3E}">
        <p14:creationId xmlns:p14="http://schemas.microsoft.com/office/powerpoint/2010/main" val="2695197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B">
    <p:spTree>
      <p:nvGrpSpPr>
        <p:cNvPr id="1" name=""/>
        <p:cNvGrpSpPr/>
        <p:nvPr/>
      </p:nvGrpSpPr>
      <p:grpSpPr>
        <a:xfrm>
          <a:off x="0" y="0"/>
          <a:ext cx="0" cy="0"/>
          <a:chOff x="0" y="0"/>
          <a:chExt cx="0" cy="0"/>
        </a:xfrm>
      </p:grpSpPr>
      <p:sp>
        <p:nvSpPr>
          <p:cNvPr id="8"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sp>
        <p:nvSpPr>
          <p:cNvPr id="9" name="Rectangle 8"/>
          <p:cNvSpPr/>
          <p:nvPr/>
        </p:nvSpPr>
        <p:spPr>
          <a:xfrm>
            <a:off x="323850" y="323850"/>
            <a:ext cx="667385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2" name="Picture 5"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3" y="304800"/>
            <a:ext cx="1728787" cy="3484563"/>
          </a:xfrm>
          <a:prstGeom prst="rect">
            <a:avLst/>
          </a:prstGeom>
          <a:solidFill>
            <a:srgbClr val="009A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7097713" y="3890963"/>
            <a:ext cx="1728787" cy="136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14" name="Group 10"/>
          <p:cNvGrpSpPr>
            <a:grpSpLocks/>
          </p:cNvGrpSpPr>
          <p:nvPr userDrawn="1"/>
        </p:nvGrpSpPr>
        <p:grpSpPr bwMode="auto">
          <a:xfrm>
            <a:off x="544513" y="546100"/>
            <a:ext cx="2124075" cy="639763"/>
            <a:chOff x="0" y="0"/>
            <a:chExt cx="1802765" cy="542925"/>
          </a:xfrm>
        </p:grpSpPr>
        <p:sp>
          <p:nvSpPr>
            <p:cNvPr id="15" name="Freeform 11"/>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6" name="Freeform 12"/>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7" name="Freeform 13"/>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8" name="Freeform 14"/>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9" name="Freeform 15"/>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 name="Freeform 16"/>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 name="Freeform 17"/>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2" name="Freeform 18"/>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3" name="Freeform 19"/>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4" name="Freeform 20"/>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5" name="Freeform 21"/>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6" name="Freeform 22"/>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7" name="Freeform 23"/>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8" name="Freeform 24"/>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9" name="Freeform 25"/>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 name="Freeform 26"/>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 name="Freeform 27"/>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2" name="Freeform 28"/>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3" name="Freeform 29"/>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4" name="Freeform 30"/>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5" name="Freeform 31"/>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6" name="Freeform 32"/>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7" name="Freeform 33"/>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8" name="Freeform 34"/>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9" name="Freeform 35"/>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0" name="Freeform 36"/>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 name="Freeform 37"/>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2" name="Freeform 38"/>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3" name="Freeform 39"/>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4" name="Freeform 40"/>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5" name="Freeform 41"/>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6" name="Freeform 42"/>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7" name="Freeform 43"/>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8" name="Freeform 44"/>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9" name="Freeform 45"/>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0" name="Freeform 46"/>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1" name="Freeform 47"/>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2" name="Freeform 48"/>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3" name="Freeform 49"/>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4" name="Freeform 50"/>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5" name="Freeform 51"/>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6" name="Freeform 52"/>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7" name="Freeform 53"/>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8" name="Freeform 54"/>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9" name="Freeform 55"/>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0" name="Freeform 56"/>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1" name="Freeform 57"/>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2" name="Freeform 58"/>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3" name="Freeform 59"/>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4" name="Freeform 60"/>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5" name="Freeform 61"/>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6" name="Table 6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10" name="Subtitle 2"/>
          <p:cNvSpPr>
            <a:spLocks noGrp="1"/>
          </p:cNvSpPr>
          <p:nvPr>
            <p:ph type="subTitle" idx="1"/>
          </p:nvPr>
        </p:nvSpPr>
        <p:spPr>
          <a:xfrm>
            <a:off x="473770" y="4681519"/>
            <a:ext cx="6399405" cy="519355"/>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11" name="Title 9"/>
          <p:cNvSpPr>
            <a:spLocks noGrp="1"/>
          </p:cNvSpPr>
          <p:nvPr>
            <p:ph type="title"/>
          </p:nvPr>
        </p:nvSpPr>
        <p:spPr>
          <a:xfrm>
            <a:off x="473770" y="3498646"/>
            <a:ext cx="6399405" cy="1281117"/>
          </a:xfrm>
          <a:prstGeom prst="rect">
            <a:avLst/>
          </a:prstGeom>
        </p:spPr>
        <p:txBody>
          <a:bodyPr anchor="b">
            <a:noAutofit/>
          </a:bodyPr>
          <a:lstStyle>
            <a:lvl1pPr algn="l">
              <a:lnSpc>
                <a:spcPts val="4200"/>
              </a:lnSpc>
              <a:defRPr sz="4400" b="1" i="0" baseline="0">
                <a:solidFill>
                  <a:schemeClr val="bg1"/>
                </a:solidFill>
              </a:defRPr>
            </a:lvl1pPr>
          </a:lstStyle>
          <a:p>
            <a:r>
              <a:rPr lang="en-US" smtClean="0"/>
              <a:t>Click to edit Master title style</a:t>
            </a:r>
            <a:endParaRPr lang="en-AU" dirty="0"/>
          </a:p>
        </p:txBody>
      </p:sp>
      <p:sp>
        <p:nvSpPr>
          <p:cNvPr id="7" name="Text Placeholder 2"/>
          <p:cNvSpPr>
            <a:spLocks noGrp="1"/>
          </p:cNvSpPr>
          <p:nvPr>
            <p:ph type="body" sz="quarter" idx="10"/>
          </p:nvPr>
        </p:nvSpPr>
        <p:spPr>
          <a:xfrm>
            <a:off x="2377828" y="5802691"/>
            <a:ext cx="6333344" cy="469479"/>
          </a:xfrm>
          <a:prstGeom prst="rect">
            <a:avLst/>
          </a:prstGeom>
        </p:spPr>
        <p:txBody>
          <a:bodyPr vert="horz"/>
          <a:lstStyle>
            <a:lvl1pPr marL="0" indent="0" algn="r">
              <a:buNone/>
              <a:defRPr sz="2400" b="1">
                <a:solidFill>
                  <a:schemeClr val="bg1"/>
                </a:solidFill>
              </a:defRPr>
            </a:lvl1pPr>
          </a:lstStyle>
          <a:p>
            <a:pPr lvl="0"/>
            <a:r>
              <a:rPr lang="en-US" dirty="0" smtClean="0"/>
              <a:t>Click to edit Master text styles</a:t>
            </a:r>
          </a:p>
        </p:txBody>
      </p:sp>
      <p:sp>
        <p:nvSpPr>
          <p:cNvPr id="6" name="Text Placeholder 2"/>
          <p:cNvSpPr>
            <a:spLocks noGrp="1"/>
          </p:cNvSpPr>
          <p:nvPr>
            <p:ph type="body" sz="quarter" idx="12"/>
          </p:nvPr>
        </p:nvSpPr>
        <p:spPr>
          <a:xfrm>
            <a:off x="7116326" y="3906020"/>
            <a:ext cx="1701210" cy="1343313"/>
          </a:xfrm>
          <a:prstGeom prst="rect">
            <a:avLst/>
          </a:prstGeom>
        </p:spPr>
        <p:txBody>
          <a:bodyPr vert="horz"/>
          <a:lstStyle>
            <a:lvl1pPr marL="0" indent="0">
              <a:buNone/>
              <a:defRPr sz="1600" baseline="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smtClean="0"/>
              <a:t>Click to edit Master text styles</a:t>
            </a:r>
          </a:p>
        </p:txBody>
      </p:sp>
      <p:sp>
        <p:nvSpPr>
          <p:cNvPr id="67" name="Slide Number Placeholder 3"/>
          <p:cNvSpPr>
            <a:spLocks noGrp="1"/>
          </p:cNvSpPr>
          <p:nvPr>
            <p:ph type="sldNum" sz="quarter" idx="13"/>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6C5F1102-6770-46BA-BE43-23C64545A364}" type="slidenum">
              <a:rPr lang="en-US" altLang="en-US"/>
              <a:pPr>
                <a:defRPr/>
              </a:pPr>
              <a:t>‹#›</a:t>
            </a:fld>
            <a:endParaRPr lang="en-US" altLang="en-US"/>
          </a:p>
        </p:txBody>
      </p:sp>
    </p:spTree>
    <p:extLst>
      <p:ext uri="{BB962C8B-B14F-4D97-AF65-F5344CB8AC3E}">
        <p14:creationId xmlns:p14="http://schemas.microsoft.com/office/powerpoint/2010/main" val="391569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B">
    <p:spTree>
      <p:nvGrpSpPr>
        <p:cNvPr id="1" name=""/>
        <p:cNvGrpSpPr/>
        <p:nvPr/>
      </p:nvGrpSpPr>
      <p:grpSpPr>
        <a:xfrm>
          <a:off x="0" y="0"/>
          <a:ext cx="0" cy="0"/>
          <a:chOff x="0" y="0"/>
          <a:chExt cx="0" cy="0"/>
        </a:xfrm>
      </p:grpSpPr>
      <p:sp>
        <p:nvSpPr>
          <p:cNvPr id="6" name="Rectangle 5"/>
          <p:cNvSpPr/>
          <p:nvPr/>
        </p:nvSpPr>
        <p:spPr>
          <a:xfrm>
            <a:off x="323850" y="323850"/>
            <a:ext cx="849630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grpSp>
        <p:nvGrpSpPr>
          <p:cNvPr id="8" name="Group 6"/>
          <p:cNvGrpSpPr>
            <a:grpSpLocks/>
          </p:cNvGrpSpPr>
          <p:nvPr userDrawn="1"/>
        </p:nvGrpSpPr>
        <p:grpSpPr bwMode="auto">
          <a:xfrm>
            <a:off x="544513" y="546100"/>
            <a:ext cx="2124075" cy="639763"/>
            <a:chOff x="0" y="0"/>
            <a:chExt cx="1802765" cy="542925"/>
          </a:xfrm>
        </p:grpSpPr>
        <p:sp>
          <p:nvSpPr>
            <p:cNvPr id="9" name="Freeform 7"/>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 name="Freeform 8"/>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1" name="Freeform 9"/>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2" name="Freeform 10"/>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3" name="Freeform 11"/>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4" name="Freeform 12"/>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5" name="Freeform 66"/>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6" name="Freeform 67"/>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7" name="Freeform 68"/>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8" name="Freeform 69"/>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9" name="Freeform 70"/>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 name="Freeform 71"/>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 name="Freeform 72"/>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2" name="Freeform 73"/>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3" name="Freeform 74"/>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4" name="Freeform 75"/>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5" name="Freeform 76"/>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6" name="Freeform 77"/>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7" name="Freeform 78"/>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8" name="Freeform 79"/>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9" name="Freeform 80"/>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 name="Freeform 81"/>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 name="Freeform 82"/>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2" name="Freeform 83"/>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3" name="Freeform 84"/>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4" name="Freeform 85"/>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5" name="Freeform 86"/>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6" name="Freeform 87"/>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7" name="Freeform 88"/>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8" name="Freeform 89"/>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9" name="Freeform 90"/>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0" name="Freeform 91"/>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 name="Freeform 92"/>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2" name="Freeform 93"/>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3" name="Freeform 94"/>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4" name="Freeform 95"/>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5" name="Freeform 96"/>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6" name="Freeform 97"/>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7" name="Freeform 98"/>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8" name="Freeform 99"/>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9" name="Freeform 100"/>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0" name="Freeform 101"/>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1" name="Freeform 102"/>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2" name="Freeform 103"/>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3" name="Freeform 104"/>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4" name="Freeform 105"/>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5" name="Freeform 106"/>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6" name="Freeform 107"/>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7" name="Freeform 108"/>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8" name="Freeform 109"/>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9" name="Freeform 110"/>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0" name="Table 59"/>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3" name="Text Placeholder 2"/>
          <p:cNvSpPr>
            <a:spLocks noGrp="1"/>
          </p:cNvSpPr>
          <p:nvPr>
            <p:ph type="body" sz="quarter" idx="10"/>
          </p:nvPr>
        </p:nvSpPr>
        <p:spPr>
          <a:xfrm>
            <a:off x="473770" y="5792393"/>
            <a:ext cx="8237402" cy="537304"/>
          </a:xfrm>
          <a:prstGeom prst="rect">
            <a:avLst/>
          </a:prstGeom>
        </p:spPr>
        <p:txBody>
          <a:bodyPr vert="horz"/>
          <a:lstStyle>
            <a:lvl1pPr marL="0" indent="0" algn="r">
              <a:buNone/>
              <a:defRPr sz="2400" b="1">
                <a:solidFill>
                  <a:schemeClr val="bg1"/>
                </a:solidFill>
              </a:defRPr>
            </a:lvl1pPr>
          </a:lstStyle>
          <a:p>
            <a:pPr lvl="0"/>
            <a:r>
              <a:rPr lang="en-US" dirty="0" smtClean="0"/>
              <a:t>Click to edit Master text styles</a:t>
            </a:r>
          </a:p>
        </p:txBody>
      </p:sp>
      <p:sp>
        <p:nvSpPr>
          <p:cNvPr id="4" name="Subtitle 2"/>
          <p:cNvSpPr>
            <a:spLocks noGrp="1"/>
          </p:cNvSpPr>
          <p:nvPr>
            <p:ph type="subTitle" idx="1"/>
          </p:nvPr>
        </p:nvSpPr>
        <p:spPr>
          <a:xfrm>
            <a:off x="473770" y="4681519"/>
            <a:ext cx="8237402" cy="519355"/>
          </a:xfrm>
          <a:prstGeom prst="rect">
            <a:avLst/>
          </a:prstGeom>
        </p:spPr>
        <p:txBody>
          <a:bodyPr anchor="t">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5" name="Title 9"/>
          <p:cNvSpPr>
            <a:spLocks noGrp="1"/>
          </p:cNvSpPr>
          <p:nvPr>
            <p:ph type="title"/>
          </p:nvPr>
        </p:nvSpPr>
        <p:spPr>
          <a:xfrm>
            <a:off x="473770" y="3498646"/>
            <a:ext cx="8237402" cy="1281117"/>
          </a:xfrm>
          <a:prstGeom prst="rect">
            <a:avLst/>
          </a:prstGeom>
        </p:spPr>
        <p:txBody>
          <a:bodyPr anchor="b">
            <a:noAutofit/>
          </a:bodyPr>
          <a:lstStyle>
            <a:lvl1pPr algn="l">
              <a:lnSpc>
                <a:spcPts val="4200"/>
              </a:lnSpc>
              <a:defRPr sz="4400" b="1" i="0" baseline="0">
                <a:solidFill>
                  <a:schemeClr val="bg1"/>
                </a:solidFill>
              </a:defRPr>
            </a:lvl1pPr>
          </a:lstStyle>
          <a:p>
            <a:r>
              <a:rPr lang="en-US" dirty="0" smtClean="0"/>
              <a:t>Click to edit Master title style</a:t>
            </a:r>
            <a:endParaRPr lang="en-AU" dirty="0"/>
          </a:p>
        </p:txBody>
      </p:sp>
      <p:sp>
        <p:nvSpPr>
          <p:cNvPr id="61" name="Slide Number Placeholder 3"/>
          <p:cNvSpPr>
            <a:spLocks noGrp="1"/>
          </p:cNvSpPr>
          <p:nvPr>
            <p:ph type="sldNum" sz="quarter" idx="11"/>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18DACDFA-9A18-428D-8AF8-B0F470C0A357}" type="slidenum">
              <a:rPr lang="en-US" altLang="en-US"/>
              <a:pPr>
                <a:defRPr/>
              </a:pPr>
              <a:t>‹#›</a:t>
            </a:fld>
            <a:endParaRPr lang="en-US" altLang="en-US"/>
          </a:p>
        </p:txBody>
      </p:sp>
    </p:spTree>
    <p:extLst>
      <p:ext uri="{BB962C8B-B14F-4D97-AF65-F5344CB8AC3E}">
        <p14:creationId xmlns:p14="http://schemas.microsoft.com/office/powerpoint/2010/main" val="2364152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title 1B">
    <p:spTree>
      <p:nvGrpSpPr>
        <p:cNvPr id="1" name=""/>
        <p:cNvGrpSpPr/>
        <p:nvPr/>
      </p:nvGrpSpPr>
      <p:grpSpPr>
        <a:xfrm>
          <a:off x="0" y="0"/>
          <a:ext cx="0" cy="0"/>
          <a:chOff x="0" y="0"/>
          <a:chExt cx="0" cy="0"/>
        </a:xfrm>
      </p:grpSpPr>
      <p:sp>
        <p:nvSpPr>
          <p:cNvPr id="8"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sp>
        <p:nvSpPr>
          <p:cNvPr id="9" name="Rectangle 8"/>
          <p:cNvSpPr/>
          <p:nvPr/>
        </p:nvSpPr>
        <p:spPr>
          <a:xfrm>
            <a:off x="323850" y="323850"/>
            <a:ext cx="667385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10" name="Picture 5"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3" y="304800"/>
            <a:ext cx="1728787" cy="3484563"/>
          </a:xfrm>
          <a:prstGeom prst="rect">
            <a:avLst/>
          </a:prstGeom>
          <a:solidFill>
            <a:srgbClr val="009A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7097713" y="3890963"/>
            <a:ext cx="1728787" cy="136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12" name="Group 9"/>
          <p:cNvGrpSpPr>
            <a:grpSpLocks/>
          </p:cNvGrpSpPr>
          <p:nvPr userDrawn="1"/>
        </p:nvGrpSpPr>
        <p:grpSpPr bwMode="auto">
          <a:xfrm>
            <a:off x="466725" y="5794375"/>
            <a:ext cx="1276350" cy="384175"/>
            <a:chOff x="0" y="0"/>
            <a:chExt cx="1802765" cy="542925"/>
          </a:xfrm>
        </p:grpSpPr>
        <p:sp>
          <p:nvSpPr>
            <p:cNvPr id="13" name="Freeform 10"/>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4" name="Freeform 11"/>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5" name="Freeform 12"/>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6" name="Freeform 14"/>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7" name="Freeform 15"/>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8" name="Freeform 16"/>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9" name="Freeform 17"/>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 name="Freeform 18"/>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 name="Freeform 19"/>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2" name="Freeform 20"/>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3" name="Freeform 21"/>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4" name="Freeform 22"/>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5" name="Freeform 23"/>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6" name="Freeform 24"/>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7" name="Freeform 25"/>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8" name="Freeform 26"/>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9" name="Freeform 27"/>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 name="Freeform 28"/>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 name="Freeform 29"/>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2" name="Freeform 30"/>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3" name="Freeform 31"/>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4" name="Freeform 32"/>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5" name="Freeform 33"/>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6" name="Freeform 34"/>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7" name="Freeform 35"/>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8" name="Freeform 36"/>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9" name="Freeform 37"/>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0" name="Freeform 38"/>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 name="Freeform 39"/>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2" name="Freeform 40"/>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3" name="Freeform 41"/>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4" name="Freeform 42"/>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5" name="Freeform 43"/>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6" name="Freeform 44"/>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7" name="Freeform 45"/>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8" name="Freeform 46"/>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9" name="Freeform 47"/>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0" name="Freeform 48"/>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1" name="Freeform 49"/>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2" name="Freeform 50"/>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3" name="Freeform 51"/>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4" name="Freeform 52"/>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5" name="Freeform 53"/>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6" name="Freeform 54"/>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7" name="Freeform 55"/>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8" name="Freeform 56"/>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59" name="Freeform 57"/>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0" name="Freeform 58"/>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1" name="Freeform 59"/>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2" name="Freeform 60"/>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63" name="Freeform 61"/>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4" name="Table 63"/>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3" name="Title 1"/>
          <p:cNvSpPr>
            <a:spLocks noGrp="1"/>
          </p:cNvSpPr>
          <p:nvPr>
            <p:ph type="title"/>
          </p:nvPr>
        </p:nvSpPr>
        <p:spPr>
          <a:xfrm>
            <a:off x="468000" y="432000"/>
            <a:ext cx="6255758" cy="719690"/>
          </a:xfrm>
          <a:prstGeom prst="rect">
            <a:avLst/>
          </a:prstGeom>
        </p:spPr>
        <p:txBody>
          <a:bodyPr anchor="ctr"/>
          <a:lstStyle>
            <a:lvl1pPr algn="l">
              <a:defRPr sz="3000" b="1" i="0">
                <a:solidFill>
                  <a:schemeClr val="bg1"/>
                </a:solidFill>
              </a:defRPr>
            </a:lvl1pPr>
          </a:lstStyle>
          <a:p>
            <a:r>
              <a:rPr lang="en-US" dirty="0" smtClean="0"/>
              <a:t>Click to edit Master title style</a:t>
            </a:r>
            <a:endParaRPr lang="en-AU" dirty="0"/>
          </a:p>
        </p:txBody>
      </p:sp>
      <p:sp>
        <p:nvSpPr>
          <p:cNvPr id="4" name="Content Placeholder 2"/>
          <p:cNvSpPr>
            <a:spLocks noGrp="1"/>
          </p:cNvSpPr>
          <p:nvPr>
            <p:ph idx="1"/>
          </p:nvPr>
        </p:nvSpPr>
        <p:spPr>
          <a:xfrm>
            <a:off x="468000" y="1220168"/>
            <a:ext cx="6255758" cy="3863032"/>
          </a:xfrm>
          <a:prstGeom prst="rect">
            <a:avLst/>
          </a:prstGeom>
        </p:spPr>
        <p:txBody>
          <a:bodyPr/>
          <a:lstStyle>
            <a:lvl1pPr marL="0" indent="0">
              <a:buNone/>
              <a:defRPr sz="1800">
                <a:solidFill>
                  <a:schemeClr val="bg1"/>
                </a:solidFill>
              </a:defRPr>
            </a:lvl1pPr>
            <a:lvl2pPr marL="540000" indent="-252000">
              <a:buFont typeface="Wingdings" pitchFamily="2" charset="2"/>
              <a:buChar char="§"/>
              <a:defRPr sz="1800">
                <a:solidFill>
                  <a:schemeClr val="bg1"/>
                </a:solidFill>
              </a:defRPr>
            </a:lvl2pPr>
            <a:lvl3pPr marL="900000" indent="-252000">
              <a:buFont typeface="Wingdings" pitchFamily="2" charset="2"/>
              <a:buChar char="§"/>
              <a:defRPr sz="1800">
                <a:solidFill>
                  <a:schemeClr val="bg1"/>
                </a:solidFill>
              </a:defRPr>
            </a:lvl3pPr>
            <a:lvl4pPr marL="1260000" indent="-252000">
              <a:buFont typeface="Wingdings" pitchFamily="2" charset="2"/>
              <a:buChar char="§"/>
              <a:defRPr sz="1800">
                <a:solidFill>
                  <a:schemeClr val="bg1"/>
                </a:solidFill>
              </a:defRPr>
            </a:lvl4pPr>
            <a:lvl5pPr marL="1620000" indent="-252000">
              <a:buFont typeface="Wingdings" pitchFamily="2" charset="2"/>
              <a:buChar cha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2"/>
          <p:cNvSpPr>
            <a:spLocks noGrp="1"/>
          </p:cNvSpPr>
          <p:nvPr>
            <p:ph type="body" sz="quarter" idx="10"/>
          </p:nvPr>
        </p:nvSpPr>
        <p:spPr>
          <a:xfrm>
            <a:off x="2377828" y="5792393"/>
            <a:ext cx="6333344" cy="537304"/>
          </a:xfrm>
          <a:prstGeom prst="rect">
            <a:avLst/>
          </a:prstGeom>
        </p:spPr>
        <p:txBody>
          <a:bodyPr vert="horz"/>
          <a:lstStyle>
            <a:lvl1pPr marL="0" indent="0" algn="r">
              <a:buNone/>
              <a:defRPr sz="2400" b="1">
                <a:solidFill>
                  <a:schemeClr val="bg1"/>
                </a:solidFill>
              </a:defRPr>
            </a:lvl1pPr>
          </a:lstStyle>
          <a:p>
            <a:pPr lvl="0"/>
            <a:r>
              <a:rPr lang="en-US" dirty="0" smtClean="0"/>
              <a:t>Click to edit Master text styles</a:t>
            </a:r>
          </a:p>
        </p:txBody>
      </p:sp>
      <p:sp>
        <p:nvSpPr>
          <p:cNvPr id="6" name="Text Placeholder 2"/>
          <p:cNvSpPr>
            <a:spLocks noGrp="1"/>
          </p:cNvSpPr>
          <p:nvPr>
            <p:ph type="body" sz="quarter" idx="11"/>
          </p:nvPr>
        </p:nvSpPr>
        <p:spPr>
          <a:xfrm>
            <a:off x="7116326" y="3906020"/>
            <a:ext cx="1701210" cy="1343313"/>
          </a:xfrm>
          <a:prstGeom prst="rect">
            <a:avLst/>
          </a:prstGeom>
        </p:spPr>
        <p:txBody>
          <a:bodyPr vert="horz"/>
          <a:lstStyle>
            <a:lvl1pPr marL="0" indent="0">
              <a:buNone/>
              <a:defRPr sz="1600" baseline="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smtClean="0"/>
              <a:t>Click to edit Master text styles</a:t>
            </a:r>
          </a:p>
        </p:txBody>
      </p:sp>
      <p:sp>
        <p:nvSpPr>
          <p:cNvPr id="7" name="Text Placeholder 2"/>
          <p:cNvSpPr>
            <a:spLocks noGrp="1"/>
          </p:cNvSpPr>
          <p:nvPr>
            <p:ph type="body" sz="quarter" idx="12"/>
          </p:nvPr>
        </p:nvSpPr>
        <p:spPr>
          <a:xfrm>
            <a:off x="7116326" y="525231"/>
            <a:ext cx="1701210" cy="3260971"/>
          </a:xfrm>
          <a:prstGeom prst="rect">
            <a:avLst/>
          </a:prstGeom>
        </p:spPr>
        <p:txBody>
          <a:bodyPr vert="horz"/>
          <a:lstStyle>
            <a:lvl1pPr marL="0" indent="0">
              <a:buNone/>
              <a:defRPr sz="16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smtClean="0"/>
              <a:t>Click to edit Master text styles</a:t>
            </a:r>
          </a:p>
        </p:txBody>
      </p:sp>
      <p:sp>
        <p:nvSpPr>
          <p:cNvPr id="65" name="Slide Number Placeholder 3"/>
          <p:cNvSpPr>
            <a:spLocks noGrp="1"/>
          </p:cNvSpPr>
          <p:nvPr>
            <p:ph type="sldNum" sz="quarter" idx="13"/>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AF65C716-1165-4959-BA0B-144A007415E1}" type="slidenum">
              <a:rPr lang="en-US" altLang="en-US"/>
              <a:pPr>
                <a:defRPr/>
              </a:pPr>
              <a:t>‹#›</a:t>
            </a:fld>
            <a:endParaRPr lang="en-US" altLang="en-US"/>
          </a:p>
        </p:txBody>
      </p:sp>
    </p:spTree>
    <p:extLst>
      <p:ext uri="{BB962C8B-B14F-4D97-AF65-F5344CB8AC3E}">
        <p14:creationId xmlns:p14="http://schemas.microsoft.com/office/powerpoint/2010/main" val="3464459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ody 1B">
    <p:spTree>
      <p:nvGrpSpPr>
        <p:cNvPr id="1" name=""/>
        <p:cNvGrpSpPr/>
        <p:nvPr/>
      </p:nvGrpSpPr>
      <p:grpSpPr>
        <a:xfrm>
          <a:off x="0" y="0"/>
          <a:ext cx="0" cy="0"/>
          <a:chOff x="0" y="0"/>
          <a:chExt cx="0" cy="0"/>
        </a:xfrm>
      </p:grpSpPr>
      <p:pic>
        <p:nvPicPr>
          <p:cNvPr id="7" name="Picture 7"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3" y="3478213"/>
            <a:ext cx="1728787" cy="1368425"/>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425x6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97713" y="4946650"/>
            <a:ext cx="1728787" cy="1368425"/>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3850" y="304800"/>
            <a:ext cx="6659563"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7097713" y="304800"/>
            <a:ext cx="1728787" cy="3057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11" name="Table 10"/>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3" name="Text Placeholder 2"/>
          <p:cNvSpPr>
            <a:spLocks noGrp="1"/>
          </p:cNvSpPr>
          <p:nvPr>
            <p:ph type="body" sz="quarter" idx="11"/>
          </p:nvPr>
        </p:nvSpPr>
        <p:spPr>
          <a:xfrm>
            <a:off x="7116326" y="4958305"/>
            <a:ext cx="1701210" cy="1343313"/>
          </a:xfrm>
          <a:prstGeom prst="rect">
            <a:avLst/>
          </a:prstGeom>
        </p:spPr>
        <p:txBody>
          <a:bodyPr vert="horz"/>
          <a:lstStyle>
            <a:lvl1pPr marL="0" indent="0">
              <a:buNone/>
              <a:defRPr sz="16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smtClean="0"/>
              <a:t>Click to edit Master text styles</a:t>
            </a:r>
          </a:p>
        </p:txBody>
      </p:sp>
      <p:sp>
        <p:nvSpPr>
          <p:cNvPr id="4" name="Text Placeholder 2"/>
          <p:cNvSpPr>
            <a:spLocks noGrp="1"/>
          </p:cNvSpPr>
          <p:nvPr>
            <p:ph type="body" sz="quarter" idx="12"/>
          </p:nvPr>
        </p:nvSpPr>
        <p:spPr>
          <a:xfrm>
            <a:off x="7116326" y="3470590"/>
            <a:ext cx="1701210" cy="1343313"/>
          </a:xfrm>
          <a:prstGeom prst="rect">
            <a:avLst/>
          </a:prstGeom>
        </p:spPr>
        <p:txBody>
          <a:bodyPr vert="horz"/>
          <a:lstStyle>
            <a:lvl1pPr marL="0" indent="0">
              <a:buNone/>
              <a:defRPr sz="1600" baseline="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smtClean="0"/>
              <a:t>Click to edit Master text styles</a:t>
            </a:r>
          </a:p>
        </p:txBody>
      </p:sp>
      <p:sp>
        <p:nvSpPr>
          <p:cNvPr id="5" name="Title 1"/>
          <p:cNvSpPr>
            <a:spLocks noGrp="1"/>
          </p:cNvSpPr>
          <p:nvPr>
            <p:ph type="title"/>
          </p:nvPr>
        </p:nvSpPr>
        <p:spPr>
          <a:xfrm>
            <a:off x="468000" y="432000"/>
            <a:ext cx="6255758" cy="719690"/>
          </a:xfrm>
          <a:prstGeom prst="rect">
            <a:avLst/>
          </a:prstGeom>
        </p:spPr>
        <p:txBody>
          <a:bodyPr anchor="ctr"/>
          <a:lstStyle>
            <a:lvl1pPr algn="l">
              <a:defRPr sz="3000" b="1" i="0">
                <a:solidFill>
                  <a:schemeClr val="tx1"/>
                </a:solidFill>
              </a:defRPr>
            </a:lvl1pPr>
          </a:lstStyle>
          <a:p>
            <a:r>
              <a:rPr lang="en-US" dirty="0" smtClean="0"/>
              <a:t>Click to edit Master title style</a:t>
            </a:r>
            <a:endParaRPr lang="en-AU" dirty="0"/>
          </a:p>
        </p:txBody>
      </p:sp>
      <p:sp>
        <p:nvSpPr>
          <p:cNvPr id="6" name="Content Placeholder 2"/>
          <p:cNvSpPr>
            <a:spLocks noGrp="1"/>
          </p:cNvSpPr>
          <p:nvPr>
            <p:ph idx="1"/>
          </p:nvPr>
        </p:nvSpPr>
        <p:spPr>
          <a:xfrm>
            <a:off x="468000" y="1220168"/>
            <a:ext cx="6255758"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r>
              <a:rPr lang="en-US" dirty="0" err="1" smtClean="0"/>
              <a:t>info@det.nsw.edu.au</a:t>
            </a:r>
            <a:endParaRPr lang="en-US" dirty="0" smtClean="0"/>
          </a:p>
          <a:p>
            <a:pPr lvl="4"/>
            <a:endParaRPr lang="en-AU" dirty="0"/>
          </a:p>
        </p:txBody>
      </p:sp>
      <p:sp>
        <p:nvSpPr>
          <p:cNvPr id="12" name="Slide Number Placeholder 3"/>
          <p:cNvSpPr>
            <a:spLocks noGrp="1"/>
          </p:cNvSpPr>
          <p:nvPr>
            <p:ph type="sldNum" sz="quarter" idx="13"/>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1239FD22-4F51-4AD6-A7E9-0195A140466C}" type="slidenum">
              <a:rPr lang="en-US" altLang="en-US"/>
              <a:pPr>
                <a:defRPr/>
              </a:pPr>
              <a:t>‹#›</a:t>
            </a:fld>
            <a:endParaRPr lang="en-US" altLang="en-US"/>
          </a:p>
        </p:txBody>
      </p:sp>
    </p:spTree>
    <p:extLst>
      <p:ext uri="{BB962C8B-B14F-4D97-AF65-F5344CB8AC3E}">
        <p14:creationId xmlns:p14="http://schemas.microsoft.com/office/powerpoint/2010/main" val="276670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ody 2B">
    <p:spTree>
      <p:nvGrpSpPr>
        <p:cNvPr id="1" name=""/>
        <p:cNvGrpSpPr/>
        <p:nvPr/>
      </p:nvGrpSpPr>
      <p:grpSpPr>
        <a:xfrm>
          <a:off x="0" y="0"/>
          <a:ext cx="0" cy="0"/>
          <a:chOff x="0" y="0"/>
          <a:chExt cx="0" cy="0"/>
        </a:xfrm>
      </p:grpSpPr>
      <p:sp>
        <p:nvSpPr>
          <p:cNvPr id="7" name="Content Placeholder 2"/>
          <p:cNvSpPr>
            <a:spLocks noGrp="1"/>
          </p:cNvSpPr>
          <p:nvPr>
            <p:ph idx="1"/>
          </p:nvPr>
        </p:nvSpPr>
        <p:spPr>
          <a:xfrm>
            <a:off x="468000" y="1220168"/>
            <a:ext cx="8185726"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ext Placeholder 7"/>
          <p:cNvSpPr>
            <a:spLocks noGrp="1"/>
          </p:cNvSpPr>
          <p:nvPr>
            <p:ph type="body" sz="quarter" idx="10"/>
          </p:nvPr>
        </p:nvSpPr>
        <p:spPr>
          <a:xfrm>
            <a:off x="467544" y="461633"/>
            <a:ext cx="8208912" cy="719138"/>
          </a:xfrm>
          <a:prstGeom prst="rect">
            <a:avLst/>
          </a:prstGeom>
        </p:spPr>
        <p:txBody>
          <a:bodyPr vert="horz"/>
          <a:lstStyle>
            <a:lvl1pPr marL="0" indent="0">
              <a:buFontTx/>
              <a:buNone/>
              <a:defRPr sz="3000" b="1" i="0"/>
            </a:lvl1pPr>
          </a:lstStyle>
          <a:p>
            <a:pPr lvl="0"/>
            <a:r>
              <a:rPr lang="en-AU" dirty="0" smtClean="0"/>
              <a:t>Click to edit Master text style</a:t>
            </a:r>
            <a:endParaRPr lang="en-US" dirty="0"/>
          </a:p>
        </p:txBody>
      </p:sp>
      <p:sp>
        <p:nvSpPr>
          <p:cNvPr id="5" name="Slide Number Placeholder 3"/>
          <p:cNvSpPr>
            <a:spLocks noGrp="1"/>
          </p:cNvSpPr>
          <p:nvPr>
            <p:ph type="sldNum" sz="quarter" idx="11"/>
          </p:nvPr>
        </p:nvSpPr>
        <p:spPr>
          <a:xfrm>
            <a:off x="676275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Narrow Bold" charset="0"/>
              </a:defRPr>
            </a:lvl1pPr>
          </a:lstStyle>
          <a:p>
            <a:pPr>
              <a:defRPr/>
            </a:pPr>
            <a:fld id="{686B146C-2C19-416C-9C1C-C3A68BAC9D1B}" type="slidenum">
              <a:rPr lang="en-US" altLang="en-US"/>
              <a:pPr>
                <a:defRPr/>
              </a:pPr>
              <a:t>‹#›</a:t>
            </a:fld>
            <a:endParaRPr lang="en-US" altLang="en-US"/>
          </a:p>
        </p:txBody>
      </p:sp>
    </p:spTree>
    <p:extLst>
      <p:ext uri="{BB962C8B-B14F-4D97-AF65-F5344CB8AC3E}">
        <p14:creationId xmlns:p14="http://schemas.microsoft.com/office/powerpoint/2010/main" val="189421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Body 2C">
    <p:spTree>
      <p:nvGrpSpPr>
        <p:cNvPr id="1" name=""/>
        <p:cNvGrpSpPr/>
        <p:nvPr/>
      </p:nvGrpSpPr>
      <p:grpSpPr>
        <a:xfrm>
          <a:off x="0" y="0"/>
          <a:ext cx="0" cy="0"/>
          <a:chOff x="0" y="0"/>
          <a:chExt cx="0" cy="0"/>
        </a:xfrm>
      </p:grpSpPr>
      <p:sp>
        <p:nvSpPr>
          <p:cNvPr id="2" name="Title 1"/>
          <p:cNvSpPr>
            <a:spLocks noGrp="1"/>
          </p:cNvSpPr>
          <p:nvPr>
            <p:ph type="title"/>
          </p:nvPr>
        </p:nvSpPr>
        <p:spPr>
          <a:xfrm>
            <a:off x="386606" y="5150296"/>
            <a:ext cx="8208912" cy="648072"/>
          </a:xfrm>
          <a:prstGeom prst="rect">
            <a:avLst/>
          </a:prstGeom>
        </p:spPr>
        <p:txBody>
          <a:bodyPr anchor="b"/>
          <a:lstStyle>
            <a:lvl1pPr algn="l">
              <a:defRPr sz="1800" b="1">
                <a:solidFill>
                  <a:srgbClr val="415968"/>
                </a:solidFill>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392832" y="404664"/>
            <a:ext cx="8208912" cy="4680520"/>
          </a:xfrm>
          <a:prstGeom prst="rect">
            <a:avLst/>
          </a:prstGeom>
        </p:spPr>
        <p:txBody>
          <a:bodyPr/>
          <a:lstStyle>
            <a:lvl1pPr marL="0" indent="0">
              <a:buNone/>
              <a:defRPr sz="3200">
                <a:solidFill>
                  <a:srgbClr val="41596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386606" y="5798368"/>
            <a:ext cx="8208912" cy="383403"/>
          </a:xfrm>
          <a:prstGeom prst="rect">
            <a:avLst/>
          </a:prstGeom>
        </p:spPr>
        <p:txBody>
          <a:bodyPr/>
          <a:lstStyle>
            <a:lvl1pPr marL="0" indent="0">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3"/>
          <p:cNvSpPr>
            <a:spLocks noGrp="1"/>
          </p:cNvSpPr>
          <p:nvPr>
            <p:ph type="sldNum" sz="quarter" idx="10"/>
          </p:nvPr>
        </p:nvSpPr>
        <p:spPr>
          <a:xfrm>
            <a:off x="676275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Narrow Bold" charset="0"/>
              </a:defRPr>
            </a:lvl1pPr>
          </a:lstStyle>
          <a:p>
            <a:pPr>
              <a:defRPr/>
            </a:pPr>
            <a:fld id="{5CC40A59-6323-4272-B773-AB0532CE71C0}" type="slidenum">
              <a:rPr lang="en-US" altLang="en-US"/>
              <a:pPr>
                <a:defRPr/>
              </a:pPr>
              <a:t>‹#›</a:t>
            </a:fld>
            <a:endParaRPr lang="en-US" altLang="en-US"/>
          </a:p>
        </p:txBody>
      </p:sp>
    </p:spTree>
    <p:extLst>
      <p:ext uri="{BB962C8B-B14F-4D97-AF65-F5344CB8AC3E}">
        <p14:creationId xmlns:p14="http://schemas.microsoft.com/office/powerpoint/2010/main" val="383876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ody 1B">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7" name="Content Placeholder 2"/>
          <p:cNvSpPr>
            <a:spLocks noGrp="1"/>
          </p:cNvSpPr>
          <p:nvPr>
            <p:ph idx="1"/>
          </p:nvPr>
        </p:nvSpPr>
        <p:spPr>
          <a:xfrm>
            <a:off x="468000" y="1220168"/>
            <a:ext cx="8185726" cy="4936702"/>
          </a:xfrm>
          <a:prstGeom prst="rect">
            <a:avLst/>
          </a:prstGeom>
        </p:spPr>
        <p:txBody>
          <a:bodyPr/>
          <a:lstStyle>
            <a:lvl1pPr marL="0" indent="0">
              <a:buNone/>
              <a:defRPr sz="1800">
                <a:solidFill>
                  <a:srgbClr val="394A59"/>
                </a:solidFill>
              </a:defRPr>
            </a:lvl1pPr>
            <a:lvl2pPr marL="540000" indent="-252000">
              <a:buFont typeface="Wingdings" pitchFamily="2" charset="2"/>
              <a:buChar char="§"/>
              <a:defRPr sz="1800">
                <a:solidFill>
                  <a:srgbClr val="394A59"/>
                </a:solidFill>
              </a:defRPr>
            </a:lvl2pPr>
            <a:lvl3pPr marL="900000" indent="-252000">
              <a:buFont typeface="Wingdings" pitchFamily="2" charset="2"/>
              <a:buChar char="§"/>
              <a:defRPr sz="1800">
                <a:solidFill>
                  <a:srgbClr val="394A59"/>
                </a:solidFill>
              </a:defRPr>
            </a:lvl3pPr>
            <a:lvl4pPr marL="1260000" indent="-252000">
              <a:buFont typeface="Wingdings" pitchFamily="2" charset="2"/>
              <a:buChar char="§"/>
              <a:defRPr sz="1800">
                <a:solidFill>
                  <a:srgbClr val="394A59"/>
                </a:solidFill>
              </a:defRPr>
            </a:lvl4pPr>
            <a:lvl5pPr marL="1620000" indent="-252000">
              <a:buFont typeface="Wingdings" pitchFamily="2" charset="2"/>
              <a:buChar char="§"/>
              <a:defRPr sz="1800">
                <a:solidFill>
                  <a:srgbClr val="394A5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Title 1"/>
          <p:cNvSpPr>
            <a:spLocks noGrp="1"/>
          </p:cNvSpPr>
          <p:nvPr>
            <p:ph type="title"/>
          </p:nvPr>
        </p:nvSpPr>
        <p:spPr>
          <a:xfrm>
            <a:off x="468000" y="432000"/>
            <a:ext cx="8185726" cy="719690"/>
          </a:xfrm>
          <a:prstGeom prst="rect">
            <a:avLst/>
          </a:prstGeom>
        </p:spPr>
        <p:txBody>
          <a:bodyPr anchor="ctr"/>
          <a:lstStyle>
            <a:lvl1pPr algn="l">
              <a:defRPr sz="3000" b="1" i="0">
                <a:solidFill>
                  <a:schemeClr val="tx1"/>
                </a:solidFill>
              </a:defRPr>
            </a:lvl1pPr>
          </a:lstStyle>
          <a:p>
            <a:r>
              <a:rPr lang="en-US" dirty="0" smtClean="0"/>
              <a:t>Click to edit Master title style</a:t>
            </a:r>
            <a:endParaRPr lang="en-AU" dirty="0"/>
          </a:p>
        </p:txBody>
      </p:sp>
      <p:sp>
        <p:nvSpPr>
          <p:cNvPr id="8"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E72AB486-25A6-4375-9052-2D277F90B50B}" type="slidenum">
              <a:rPr lang="en-US" altLang="en-US"/>
              <a:pPr>
                <a:defRPr/>
              </a:pPr>
              <a:t>‹#›</a:t>
            </a:fld>
            <a:endParaRPr lang="en-US" altLang="en-US"/>
          </a:p>
        </p:txBody>
      </p:sp>
    </p:spTree>
    <p:extLst>
      <p:ext uri="{BB962C8B-B14F-4D97-AF65-F5344CB8AC3E}">
        <p14:creationId xmlns:p14="http://schemas.microsoft.com/office/powerpoint/2010/main" val="1077677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ody 2C">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
        <p:nvSpPr>
          <p:cNvPr id="2" name="Title 1"/>
          <p:cNvSpPr>
            <a:spLocks noGrp="1"/>
          </p:cNvSpPr>
          <p:nvPr>
            <p:ph type="title"/>
          </p:nvPr>
        </p:nvSpPr>
        <p:spPr>
          <a:xfrm>
            <a:off x="467544" y="5150296"/>
            <a:ext cx="8208912" cy="648072"/>
          </a:xfrm>
          <a:prstGeom prst="rect">
            <a:avLst/>
          </a:prstGeom>
        </p:spPr>
        <p:txBody>
          <a:bodyPr anchor="b"/>
          <a:lstStyle>
            <a:lvl1pPr algn="l">
              <a:defRPr sz="1800" b="1">
                <a:solidFill>
                  <a:srgbClr val="415968"/>
                </a:solidFill>
              </a:defRPr>
            </a:lvl1pPr>
          </a:lstStyle>
          <a:p>
            <a:r>
              <a:rPr lang="en-US" dirty="0" smtClean="0"/>
              <a:t>Click to edit Master title style</a:t>
            </a:r>
            <a:endParaRPr lang="en-AU" dirty="0"/>
          </a:p>
        </p:txBody>
      </p:sp>
      <p:sp>
        <p:nvSpPr>
          <p:cNvPr id="3" name="Picture Placeholder 2"/>
          <p:cNvSpPr>
            <a:spLocks noGrp="1"/>
          </p:cNvSpPr>
          <p:nvPr>
            <p:ph type="pic" idx="1"/>
          </p:nvPr>
        </p:nvSpPr>
        <p:spPr>
          <a:xfrm>
            <a:off x="467544" y="404664"/>
            <a:ext cx="8208912" cy="4680520"/>
          </a:xfrm>
          <a:prstGeom prst="rect">
            <a:avLst/>
          </a:prstGeom>
        </p:spPr>
        <p:txBody>
          <a:bodyPr/>
          <a:lstStyle>
            <a:lvl1pPr marL="0" indent="0">
              <a:buNone/>
              <a:defRPr sz="3200">
                <a:solidFill>
                  <a:srgbClr val="41596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467544" y="5798368"/>
            <a:ext cx="8208912" cy="383403"/>
          </a:xfrm>
          <a:prstGeom prst="rect">
            <a:avLst/>
          </a:prstGeom>
        </p:spPr>
        <p:txBody>
          <a:bodyPr/>
          <a:lstStyle>
            <a:lvl1pPr marL="0" indent="0">
              <a:buNone/>
              <a:defRPr sz="1400">
                <a:solidFill>
                  <a:srgbClr val="41596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3"/>
          <p:cNvSpPr>
            <a:spLocks noGrp="1"/>
          </p:cNvSpPr>
          <p:nvPr>
            <p:ph type="sldNum" sz="quarter" idx="10"/>
          </p:nvPr>
        </p:nvSpPr>
        <p:spPr>
          <a:xfrm>
            <a:off x="66929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bg1"/>
                </a:solidFill>
                <a:latin typeface="Arial Narrow Bold" charset="0"/>
              </a:defRPr>
            </a:lvl1pPr>
          </a:lstStyle>
          <a:p>
            <a:pPr>
              <a:defRPr/>
            </a:pPr>
            <a:fld id="{3E4F7BA8-9F41-4F50-B998-3881E7E9A984}" type="slidenum">
              <a:rPr lang="en-US" altLang="en-US"/>
              <a:pPr>
                <a:defRPr/>
              </a:pPr>
              <a:t>‹#›</a:t>
            </a:fld>
            <a:endParaRPr lang="en-US" altLang="en-US"/>
          </a:p>
        </p:txBody>
      </p:sp>
    </p:spTree>
    <p:extLst>
      <p:ext uri="{BB962C8B-B14F-4D97-AF65-F5344CB8AC3E}">
        <p14:creationId xmlns:p14="http://schemas.microsoft.com/office/powerpoint/2010/main" val="5076200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6.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7.xml"/><Relationship Id="rId4"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23850" y="323850"/>
            <a:ext cx="8496300" cy="60118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graphicFrame>
        <p:nvGraphicFramePr>
          <p:cNvPr id="5" name="Table 4"/>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pitchFamily="34" charset="0"/>
                          <a:ea typeface="MS PGothic" pitchFamily="34" charset="-128"/>
                        </a:rPr>
                        <a:t>   NSW DEPARTMENT OF EDUCATION AND COMMUNITIES – UNIT/DIRECTORATE NAME</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a:spcBef>
                          <a:spcPct val="20000"/>
                        </a:spcBef>
                        <a:buFont typeface="Arial" pitchFamily="34" charset="0"/>
                        <a:defRPr sz="2800">
                          <a:solidFill>
                            <a:schemeClr val="tx1"/>
                          </a:solidFill>
                          <a:latin typeface="Calibri" pitchFamily="34" charset="0"/>
                          <a:ea typeface="MS PGothic" pitchFamily="34" charset="-128"/>
                        </a:defRPr>
                      </a:lvl1pPr>
                      <a:lvl2pPr marL="742950" indent="-28575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a:spcBef>
                          <a:spcPct val="20000"/>
                        </a:spcBef>
                        <a:buFont typeface="Arial" pitchFamily="34" charset="0"/>
                        <a:defRPr>
                          <a:solidFill>
                            <a:schemeClr val="tx1"/>
                          </a:solidFill>
                          <a:latin typeface="Calibri" pitchFamily="34" charset="0"/>
                          <a:ea typeface="MS PGothic" pitchFamily="34" charset="-128"/>
                        </a:defRPr>
                      </a:lvl4pPr>
                      <a:lvl5pPr marL="2057400" indent="-228600">
                        <a:spcBef>
                          <a:spcPct val="20000"/>
                        </a:spcBef>
                        <a:buFont typeface="Arial" pitchFamily="34" charset="0"/>
                        <a:defRPr>
                          <a:solidFill>
                            <a:schemeClr val="tx1"/>
                          </a:solidFill>
                          <a:latin typeface="Calibri" pitchFamily="34" charset="0"/>
                          <a:ea typeface="MS PGothic" pitchFamily="34" charset="-128"/>
                        </a:defRPr>
                      </a:lvl5pPr>
                      <a:lvl6pPr marL="25146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fontAlgn="base">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grpSp>
        <p:nvGrpSpPr>
          <p:cNvPr id="1030" name="Group 7"/>
          <p:cNvGrpSpPr>
            <a:grpSpLocks/>
          </p:cNvGrpSpPr>
          <p:nvPr userDrawn="1"/>
        </p:nvGrpSpPr>
        <p:grpSpPr bwMode="auto">
          <a:xfrm>
            <a:off x="544513" y="546100"/>
            <a:ext cx="2124075" cy="639763"/>
            <a:chOff x="0" y="0"/>
            <a:chExt cx="1802765" cy="542925"/>
          </a:xfrm>
        </p:grpSpPr>
        <p:sp>
          <p:nvSpPr>
            <p:cNvPr id="1040" name="Freeform 8"/>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1" name="Freeform 9"/>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2" name="Freeform 10"/>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3" name="Freeform 11"/>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4" name="Freeform 12"/>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5" name="Freeform 13"/>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6" name="Freeform 14"/>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7" name="Freeform 15"/>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8" name="Freeform 16"/>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49" name="Freeform 17"/>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0" name="Freeform 18"/>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1" name="Freeform 19"/>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2" name="Freeform 20"/>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3" name="Freeform 21"/>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4" name="Freeform 22"/>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5" name="Freeform 23"/>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6" name="Freeform 24"/>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7" name="Freeform 25"/>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8" name="Freeform 26"/>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59" name="Freeform 27"/>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0" name="Freeform 28"/>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1" name="Freeform 29"/>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2" name="Freeform 30"/>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3" name="Freeform 31"/>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4" name="Freeform 32"/>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5" name="Freeform 33"/>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6" name="Freeform 34"/>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7" name="Freeform 35"/>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8" name="Freeform 36"/>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69" name="Freeform 37"/>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0" name="Freeform 38"/>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1" name="Freeform 39"/>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2" name="Freeform 40"/>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3" name="Freeform 41"/>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4" name="Freeform 42"/>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5" name="Freeform 43"/>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6" name="Freeform 44"/>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7" name="Freeform 45"/>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8" name="Freeform 46"/>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79" name="Freeform 47"/>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0" name="Freeform 48"/>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1" name="Freeform 49"/>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2" name="Freeform 50"/>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3" name="Freeform 51"/>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4" name="Freeform 52"/>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5" name="Freeform 53"/>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6" name="Freeform 54"/>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7" name="Freeform 55"/>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8" name="Freeform 56"/>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89" name="Freeform 57"/>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90" name="Freeform 58"/>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pSp>
        <p:nvGrpSpPr>
          <p:cNvPr id="1031" name="Group 59"/>
          <p:cNvGrpSpPr>
            <a:grpSpLocks/>
          </p:cNvGrpSpPr>
          <p:nvPr userDrawn="1"/>
        </p:nvGrpSpPr>
        <p:grpSpPr bwMode="auto">
          <a:xfrm>
            <a:off x="6083300" y="544513"/>
            <a:ext cx="2755900" cy="3527425"/>
            <a:chOff x="9262" y="846"/>
            <a:chExt cx="2108" cy="2698"/>
          </a:xfrm>
        </p:grpSpPr>
        <p:sp>
          <p:nvSpPr>
            <p:cNvPr id="1033" name="Freeform 60"/>
            <p:cNvSpPr>
              <a:spLocks/>
            </p:cNvSpPr>
            <p:nvPr userDrawn="1"/>
          </p:nvSpPr>
          <p:spPr bwMode="auto">
            <a:xfrm>
              <a:off x="10120" y="1112"/>
              <a:ext cx="742" cy="2078"/>
            </a:xfrm>
            <a:custGeom>
              <a:avLst/>
              <a:gdLst>
                <a:gd name="T0" fmla="*/ 1675 w 494"/>
                <a:gd name="T1" fmla="*/ 4760 h 1373"/>
                <a:gd name="T2" fmla="*/ 1675 w 494"/>
                <a:gd name="T3" fmla="*/ 4760 h 1373"/>
                <a:gd name="T4" fmla="*/ 1221 w 494"/>
                <a:gd name="T5" fmla="*/ 3994 h 1373"/>
                <a:gd name="T6" fmla="*/ 1020 w 494"/>
                <a:gd name="T7" fmla="*/ 2490 h 1373"/>
                <a:gd name="T8" fmla="*/ 1187 w 494"/>
                <a:gd name="T9" fmla="*/ 845 h 1373"/>
                <a:gd name="T10" fmla="*/ 1190 w 494"/>
                <a:gd name="T11" fmla="*/ 835 h 1373"/>
                <a:gd name="T12" fmla="*/ 1295 w 494"/>
                <a:gd name="T13" fmla="*/ 621 h 1373"/>
                <a:gd name="T14" fmla="*/ 230 w 494"/>
                <a:gd name="T15" fmla="*/ 45 h 1373"/>
                <a:gd name="T16" fmla="*/ 149 w 494"/>
                <a:gd name="T17" fmla="*/ 12 h 1373"/>
                <a:gd name="T18" fmla="*/ 143 w 494"/>
                <a:gd name="T19" fmla="*/ 8 h 1373"/>
                <a:gd name="T20" fmla="*/ 108 w 494"/>
                <a:gd name="T21" fmla="*/ 0 h 1373"/>
                <a:gd name="T22" fmla="*/ 68 w 494"/>
                <a:gd name="T23" fmla="*/ 53 h 1373"/>
                <a:gd name="T24" fmla="*/ 39 w 494"/>
                <a:gd name="T25" fmla="*/ 360 h 1373"/>
                <a:gd name="T26" fmla="*/ 0 w 494"/>
                <a:gd name="T27" fmla="*/ 1161 h 1373"/>
                <a:gd name="T28" fmla="*/ 554 w 494"/>
                <a:gd name="T29" fmla="*/ 3815 h 1373"/>
                <a:gd name="T30" fmla="*/ 1675 w 494"/>
                <a:gd name="T31" fmla="*/ 4760 h 13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94" h="1373">
                  <a:moveTo>
                    <a:pt x="494" y="1373"/>
                  </a:moveTo>
                  <a:lnTo>
                    <a:pt x="494" y="1373"/>
                  </a:lnTo>
                  <a:cubicBezTo>
                    <a:pt x="444" y="1323"/>
                    <a:pt x="392" y="1251"/>
                    <a:pt x="360" y="1152"/>
                  </a:cubicBezTo>
                  <a:cubicBezTo>
                    <a:pt x="321" y="1028"/>
                    <a:pt x="301" y="882"/>
                    <a:pt x="301" y="718"/>
                  </a:cubicBezTo>
                  <a:cubicBezTo>
                    <a:pt x="301" y="490"/>
                    <a:pt x="339" y="297"/>
                    <a:pt x="350" y="244"/>
                  </a:cubicBezTo>
                  <a:cubicBezTo>
                    <a:pt x="350" y="243"/>
                    <a:pt x="350" y="242"/>
                    <a:pt x="351" y="241"/>
                  </a:cubicBezTo>
                  <a:cubicBezTo>
                    <a:pt x="356" y="217"/>
                    <a:pt x="367" y="196"/>
                    <a:pt x="382" y="179"/>
                  </a:cubicBezTo>
                  <a:cubicBezTo>
                    <a:pt x="225" y="81"/>
                    <a:pt x="94" y="24"/>
                    <a:pt x="68" y="13"/>
                  </a:cubicBezTo>
                  <a:cubicBezTo>
                    <a:pt x="55" y="7"/>
                    <a:pt x="46" y="4"/>
                    <a:pt x="44" y="3"/>
                  </a:cubicBezTo>
                  <a:cubicBezTo>
                    <a:pt x="43" y="3"/>
                    <a:pt x="42" y="2"/>
                    <a:pt x="42" y="2"/>
                  </a:cubicBezTo>
                  <a:cubicBezTo>
                    <a:pt x="38" y="1"/>
                    <a:pt x="35" y="0"/>
                    <a:pt x="32" y="0"/>
                  </a:cubicBezTo>
                  <a:cubicBezTo>
                    <a:pt x="28" y="0"/>
                    <a:pt x="23" y="0"/>
                    <a:pt x="20" y="15"/>
                  </a:cubicBezTo>
                  <a:cubicBezTo>
                    <a:pt x="20" y="15"/>
                    <a:pt x="16" y="49"/>
                    <a:pt x="11" y="104"/>
                  </a:cubicBezTo>
                  <a:cubicBezTo>
                    <a:pt x="6" y="155"/>
                    <a:pt x="0" y="238"/>
                    <a:pt x="0" y="335"/>
                  </a:cubicBezTo>
                  <a:cubicBezTo>
                    <a:pt x="0" y="554"/>
                    <a:pt x="29" y="864"/>
                    <a:pt x="164" y="1101"/>
                  </a:cubicBezTo>
                  <a:cubicBezTo>
                    <a:pt x="250" y="1250"/>
                    <a:pt x="365" y="1345"/>
                    <a:pt x="494" y="137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4" name="Freeform 61"/>
            <p:cNvSpPr>
              <a:spLocks/>
            </p:cNvSpPr>
            <p:nvPr userDrawn="1"/>
          </p:nvSpPr>
          <p:spPr bwMode="auto">
            <a:xfrm>
              <a:off x="10742" y="1509"/>
              <a:ext cx="628" cy="1746"/>
            </a:xfrm>
            <a:custGeom>
              <a:avLst/>
              <a:gdLst>
                <a:gd name="T0" fmla="*/ 203 w 418"/>
                <a:gd name="T1" fmla="*/ 35 h 1154"/>
                <a:gd name="T2" fmla="*/ 203 w 418"/>
                <a:gd name="T3" fmla="*/ 35 h 1154"/>
                <a:gd name="T4" fmla="*/ 162 w 418"/>
                <a:gd name="T5" fmla="*/ 0 h 1154"/>
                <a:gd name="T6" fmla="*/ 161 w 418"/>
                <a:gd name="T7" fmla="*/ 14 h 1154"/>
                <a:gd name="T8" fmla="*/ 135 w 418"/>
                <a:gd name="T9" fmla="*/ 135 h 1154"/>
                <a:gd name="T10" fmla="*/ 80 w 418"/>
                <a:gd name="T11" fmla="*/ 472 h 1154"/>
                <a:gd name="T12" fmla="*/ 0 w 418"/>
                <a:gd name="T13" fmla="*/ 1580 h 1154"/>
                <a:gd name="T14" fmla="*/ 183 w 418"/>
                <a:gd name="T15" fmla="*/ 2964 h 1154"/>
                <a:gd name="T16" fmla="*/ 1418 w 418"/>
                <a:gd name="T17" fmla="*/ 3997 h 1154"/>
                <a:gd name="T18" fmla="*/ 1418 w 418"/>
                <a:gd name="T19" fmla="*/ 1419 h 1154"/>
                <a:gd name="T20" fmla="*/ 203 w 418"/>
                <a:gd name="T21" fmla="*/ 35 h 1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8" h="1154">
                  <a:moveTo>
                    <a:pt x="60" y="10"/>
                  </a:moveTo>
                  <a:lnTo>
                    <a:pt x="60" y="10"/>
                  </a:lnTo>
                  <a:cubicBezTo>
                    <a:pt x="55" y="6"/>
                    <a:pt x="51" y="2"/>
                    <a:pt x="48" y="0"/>
                  </a:cubicBezTo>
                  <a:cubicBezTo>
                    <a:pt x="48" y="1"/>
                    <a:pt x="47" y="3"/>
                    <a:pt x="47" y="4"/>
                  </a:cubicBezTo>
                  <a:lnTo>
                    <a:pt x="40" y="39"/>
                  </a:lnTo>
                  <a:cubicBezTo>
                    <a:pt x="37" y="51"/>
                    <a:pt x="31" y="84"/>
                    <a:pt x="23" y="136"/>
                  </a:cubicBezTo>
                  <a:cubicBezTo>
                    <a:pt x="13" y="211"/>
                    <a:pt x="0" y="327"/>
                    <a:pt x="0" y="456"/>
                  </a:cubicBezTo>
                  <a:cubicBezTo>
                    <a:pt x="0" y="610"/>
                    <a:pt x="18" y="745"/>
                    <a:pt x="54" y="856"/>
                  </a:cubicBezTo>
                  <a:cubicBezTo>
                    <a:pt x="118" y="1061"/>
                    <a:pt x="305" y="1153"/>
                    <a:pt x="418" y="1154"/>
                  </a:cubicBezTo>
                  <a:lnTo>
                    <a:pt x="418" y="410"/>
                  </a:lnTo>
                  <a:cubicBezTo>
                    <a:pt x="279" y="188"/>
                    <a:pt x="87" y="31"/>
                    <a:pt x="60" y="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5" name="Freeform 62"/>
            <p:cNvSpPr>
              <a:spLocks/>
            </p:cNvSpPr>
            <p:nvPr userDrawn="1"/>
          </p:nvSpPr>
          <p:spPr bwMode="auto">
            <a:xfrm>
              <a:off x="11166" y="1102"/>
              <a:ext cx="204" cy="731"/>
            </a:xfrm>
            <a:custGeom>
              <a:avLst/>
              <a:gdLst>
                <a:gd name="T0" fmla="*/ 291 w 136"/>
                <a:gd name="T1" fmla="*/ 371 h 483"/>
                <a:gd name="T2" fmla="*/ 291 w 136"/>
                <a:gd name="T3" fmla="*/ 371 h 483"/>
                <a:gd name="T4" fmla="*/ 0 w 136"/>
                <a:gd name="T5" fmla="*/ 1137 h 483"/>
                <a:gd name="T6" fmla="*/ 459 w 136"/>
                <a:gd name="T7" fmla="*/ 1674 h 483"/>
                <a:gd name="T8" fmla="*/ 459 w 136"/>
                <a:gd name="T9" fmla="*/ 0 h 483"/>
                <a:gd name="T10" fmla="*/ 291 w 136"/>
                <a:gd name="T11" fmla="*/ 371 h 48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 h="483">
                  <a:moveTo>
                    <a:pt x="86" y="107"/>
                  </a:moveTo>
                  <a:lnTo>
                    <a:pt x="86" y="107"/>
                  </a:lnTo>
                  <a:cubicBezTo>
                    <a:pt x="54" y="179"/>
                    <a:pt x="25" y="253"/>
                    <a:pt x="0" y="328"/>
                  </a:cubicBezTo>
                  <a:cubicBezTo>
                    <a:pt x="41" y="370"/>
                    <a:pt x="88" y="422"/>
                    <a:pt x="136" y="483"/>
                  </a:cubicBezTo>
                  <a:lnTo>
                    <a:pt x="136" y="0"/>
                  </a:lnTo>
                  <a:cubicBezTo>
                    <a:pt x="120" y="33"/>
                    <a:pt x="103" y="69"/>
                    <a:pt x="86"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6" name="Freeform 63"/>
            <p:cNvSpPr>
              <a:spLocks/>
            </p:cNvSpPr>
            <p:nvPr userDrawn="1"/>
          </p:nvSpPr>
          <p:spPr bwMode="auto">
            <a:xfrm>
              <a:off x="10727" y="846"/>
              <a:ext cx="451" cy="633"/>
            </a:xfrm>
            <a:custGeom>
              <a:avLst/>
              <a:gdLst>
                <a:gd name="T0" fmla="*/ 652 w 300"/>
                <a:gd name="T1" fmla="*/ 1452 h 418"/>
                <a:gd name="T2" fmla="*/ 652 w 300"/>
                <a:gd name="T3" fmla="*/ 1452 h 418"/>
                <a:gd name="T4" fmla="*/ 1019 w 300"/>
                <a:gd name="T5" fmla="*/ 560 h 418"/>
                <a:gd name="T6" fmla="*/ 598 w 300"/>
                <a:gd name="T7" fmla="*/ 224 h 418"/>
                <a:gd name="T8" fmla="*/ 289 w 300"/>
                <a:gd name="T9" fmla="*/ 14 h 418"/>
                <a:gd name="T10" fmla="*/ 284 w 300"/>
                <a:gd name="T11" fmla="*/ 12 h 418"/>
                <a:gd name="T12" fmla="*/ 283 w 300"/>
                <a:gd name="T13" fmla="*/ 8 h 418"/>
                <a:gd name="T14" fmla="*/ 269 w 300"/>
                <a:gd name="T15" fmla="*/ 0 h 418"/>
                <a:gd name="T16" fmla="*/ 262 w 300"/>
                <a:gd name="T17" fmla="*/ 0 h 418"/>
                <a:gd name="T18" fmla="*/ 251 w 300"/>
                <a:gd name="T19" fmla="*/ 0 h 418"/>
                <a:gd name="T20" fmla="*/ 210 w 300"/>
                <a:gd name="T21" fmla="*/ 41 h 418"/>
                <a:gd name="T22" fmla="*/ 207 w 300"/>
                <a:gd name="T23" fmla="*/ 53 h 418"/>
                <a:gd name="T24" fmla="*/ 0 w 300"/>
                <a:gd name="T25" fmla="*/ 924 h 418"/>
                <a:gd name="T26" fmla="*/ 502 w 300"/>
                <a:gd name="T27" fmla="*/ 1324 h 418"/>
                <a:gd name="T28" fmla="*/ 652 w 300"/>
                <a:gd name="T29" fmla="*/ 1452 h 4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0" h="418">
                  <a:moveTo>
                    <a:pt x="192" y="418"/>
                  </a:moveTo>
                  <a:lnTo>
                    <a:pt x="192" y="418"/>
                  </a:lnTo>
                  <a:cubicBezTo>
                    <a:pt x="222" y="336"/>
                    <a:pt x="263" y="240"/>
                    <a:pt x="300" y="161"/>
                  </a:cubicBezTo>
                  <a:cubicBezTo>
                    <a:pt x="258" y="126"/>
                    <a:pt x="216" y="94"/>
                    <a:pt x="176" y="65"/>
                  </a:cubicBezTo>
                  <a:cubicBezTo>
                    <a:pt x="120" y="25"/>
                    <a:pt x="85" y="4"/>
                    <a:pt x="85" y="4"/>
                  </a:cubicBezTo>
                  <a:cubicBezTo>
                    <a:pt x="85" y="4"/>
                    <a:pt x="85" y="4"/>
                    <a:pt x="84" y="3"/>
                  </a:cubicBezTo>
                  <a:cubicBezTo>
                    <a:pt x="84" y="3"/>
                    <a:pt x="83" y="3"/>
                    <a:pt x="83" y="2"/>
                  </a:cubicBezTo>
                  <a:cubicBezTo>
                    <a:pt x="81" y="1"/>
                    <a:pt x="79" y="0"/>
                    <a:pt x="79" y="0"/>
                  </a:cubicBezTo>
                  <a:cubicBezTo>
                    <a:pt x="78" y="0"/>
                    <a:pt x="77" y="0"/>
                    <a:pt x="77" y="0"/>
                  </a:cubicBezTo>
                  <a:cubicBezTo>
                    <a:pt x="76" y="0"/>
                    <a:pt x="75" y="0"/>
                    <a:pt x="74" y="0"/>
                  </a:cubicBezTo>
                  <a:cubicBezTo>
                    <a:pt x="71" y="0"/>
                    <a:pt x="67" y="0"/>
                    <a:pt x="62" y="12"/>
                  </a:cubicBezTo>
                  <a:cubicBezTo>
                    <a:pt x="62" y="13"/>
                    <a:pt x="61" y="14"/>
                    <a:pt x="61" y="15"/>
                  </a:cubicBezTo>
                  <a:cubicBezTo>
                    <a:pt x="50" y="51"/>
                    <a:pt x="23" y="150"/>
                    <a:pt x="0" y="266"/>
                  </a:cubicBezTo>
                  <a:cubicBezTo>
                    <a:pt x="55" y="301"/>
                    <a:pt x="102" y="342"/>
                    <a:pt x="148" y="381"/>
                  </a:cubicBezTo>
                  <a:cubicBezTo>
                    <a:pt x="163" y="394"/>
                    <a:pt x="177" y="406"/>
                    <a:pt x="192" y="41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7" name="Freeform 64"/>
            <p:cNvSpPr>
              <a:spLocks/>
            </p:cNvSpPr>
            <p:nvPr userDrawn="1"/>
          </p:nvSpPr>
          <p:spPr bwMode="auto">
            <a:xfrm>
              <a:off x="9462" y="1753"/>
              <a:ext cx="508" cy="526"/>
            </a:xfrm>
            <a:custGeom>
              <a:avLst/>
              <a:gdLst>
                <a:gd name="T0" fmla="*/ 520 w 338"/>
                <a:gd name="T1" fmla="*/ 1202 h 348"/>
                <a:gd name="T2" fmla="*/ 520 w 338"/>
                <a:gd name="T3" fmla="*/ 1202 h 348"/>
                <a:gd name="T4" fmla="*/ 1148 w 338"/>
                <a:gd name="T5" fmla="*/ 919 h 348"/>
                <a:gd name="T6" fmla="*/ 1069 w 338"/>
                <a:gd name="T7" fmla="*/ 32 h 348"/>
                <a:gd name="T8" fmla="*/ 466 w 338"/>
                <a:gd name="T9" fmla="*/ 0 h 348"/>
                <a:gd name="T10" fmla="*/ 377 w 338"/>
                <a:gd name="T11" fmla="*/ 0 h 348"/>
                <a:gd name="T12" fmla="*/ 122 w 338"/>
                <a:gd name="T13" fmla="*/ 5 h 348"/>
                <a:gd name="T14" fmla="*/ 21 w 338"/>
                <a:gd name="T15" fmla="*/ 67 h 348"/>
                <a:gd name="T16" fmla="*/ 0 w 338"/>
                <a:gd name="T17" fmla="*/ 135 h 348"/>
                <a:gd name="T18" fmla="*/ 0 w 338"/>
                <a:gd name="T19" fmla="*/ 142 h 348"/>
                <a:gd name="T20" fmla="*/ 520 w 338"/>
                <a:gd name="T21" fmla="*/ 1202 h 3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8" h="348">
                  <a:moveTo>
                    <a:pt x="153" y="348"/>
                  </a:moveTo>
                  <a:lnTo>
                    <a:pt x="153" y="348"/>
                  </a:lnTo>
                  <a:cubicBezTo>
                    <a:pt x="215" y="318"/>
                    <a:pt x="277" y="290"/>
                    <a:pt x="338" y="266"/>
                  </a:cubicBezTo>
                  <a:cubicBezTo>
                    <a:pt x="326" y="186"/>
                    <a:pt x="318" y="100"/>
                    <a:pt x="315" y="9"/>
                  </a:cubicBezTo>
                  <a:cubicBezTo>
                    <a:pt x="237" y="2"/>
                    <a:pt x="176" y="0"/>
                    <a:pt x="137" y="0"/>
                  </a:cubicBezTo>
                  <a:cubicBezTo>
                    <a:pt x="128" y="0"/>
                    <a:pt x="119" y="0"/>
                    <a:pt x="111" y="0"/>
                  </a:cubicBezTo>
                  <a:cubicBezTo>
                    <a:pt x="71" y="0"/>
                    <a:pt x="45" y="1"/>
                    <a:pt x="36" y="1"/>
                  </a:cubicBezTo>
                  <a:cubicBezTo>
                    <a:pt x="24" y="2"/>
                    <a:pt x="13" y="8"/>
                    <a:pt x="6" y="19"/>
                  </a:cubicBezTo>
                  <a:cubicBezTo>
                    <a:pt x="2" y="25"/>
                    <a:pt x="0" y="32"/>
                    <a:pt x="0" y="39"/>
                  </a:cubicBezTo>
                  <a:lnTo>
                    <a:pt x="0" y="41"/>
                  </a:lnTo>
                  <a:cubicBezTo>
                    <a:pt x="3" y="70"/>
                    <a:pt x="23" y="179"/>
                    <a:pt x="153" y="3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8" name="Freeform 65"/>
            <p:cNvSpPr>
              <a:spLocks/>
            </p:cNvSpPr>
            <p:nvPr userDrawn="1"/>
          </p:nvSpPr>
          <p:spPr bwMode="auto">
            <a:xfrm>
              <a:off x="9262" y="2328"/>
              <a:ext cx="1207" cy="877"/>
            </a:xfrm>
            <a:custGeom>
              <a:avLst/>
              <a:gdLst>
                <a:gd name="T0" fmla="*/ 2125 w 803"/>
                <a:gd name="T1" fmla="*/ 1264 h 580"/>
                <a:gd name="T2" fmla="*/ 2125 w 803"/>
                <a:gd name="T3" fmla="*/ 1264 h 580"/>
                <a:gd name="T4" fmla="*/ 1671 w 803"/>
                <a:gd name="T5" fmla="*/ 0 h 580"/>
                <a:gd name="T6" fmla="*/ 122 w 803"/>
                <a:gd name="T7" fmla="*/ 850 h 580"/>
                <a:gd name="T8" fmla="*/ 45 w 803"/>
                <a:gd name="T9" fmla="*/ 906 h 580"/>
                <a:gd name="T10" fmla="*/ 0 w 803"/>
                <a:gd name="T11" fmla="*/ 1010 h 580"/>
                <a:gd name="T12" fmla="*/ 18 w 803"/>
                <a:gd name="T13" fmla="*/ 1080 h 580"/>
                <a:gd name="T14" fmla="*/ 21 w 803"/>
                <a:gd name="T15" fmla="*/ 1081 h 580"/>
                <a:gd name="T16" fmla="*/ 32 w 803"/>
                <a:gd name="T17" fmla="*/ 1093 h 580"/>
                <a:gd name="T18" fmla="*/ 35 w 803"/>
                <a:gd name="T19" fmla="*/ 1099 h 580"/>
                <a:gd name="T20" fmla="*/ 45 w 803"/>
                <a:gd name="T21" fmla="*/ 1108 h 580"/>
                <a:gd name="T22" fmla="*/ 147 w 803"/>
                <a:gd name="T23" fmla="*/ 1207 h 580"/>
                <a:gd name="T24" fmla="*/ 682 w 803"/>
                <a:gd name="T25" fmla="*/ 1539 h 580"/>
                <a:gd name="T26" fmla="*/ 2727 w 803"/>
                <a:gd name="T27" fmla="*/ 2005 h 580"/>
                <a:gd name="T28" fmla="*/ 2125 w 803"/>
                <a:gd name="T29" fmla="*/ 1264 h 5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3" h="580">
                  <a:moveTo>
                    <a:pt x="626" y="366"/>
                  </a:moveTo>
                  <a:lnTo>
                    <a:pt x="626" y="366"/>
                  </a:lnTo>
                  <a:cubicBezTo>
                    <a:pt x="567" y="263"/>
                    <a:pt x="522" y="140"/>
                    <a:pt x="492" y="0"/>
                  </a:cubicBezTo>
                  <a:cubicBezTo>
                    <a:pt x="275" y="86"/>
                    <a:pt x="102" y="199"/>
                    <a:pt x="36" y="246"/>
                  </a:cubicBezTo>
                  <a:cubicBezTo>
                    <a:pt x="21" y="256"/>
                    <a:pt x="13" y="261"/>
                    <a:pt x="13" y="262"/>
                  </a:cubicBezTo>
                  <a:cubicBezTo>
                    <a:pt x="5" y="267"/>
                    <a:pt x="0" y="279"/>
                    <a:pt x="0" y="292"/>
                  </a:cubicBezTo>
                  <a:cubicBezTo>
                    <a:pt x="0" y="299"/>
                    <a:pt x="1" y="306"/>
                    <a:pt x="5" y="312"/>
                  </a:cubicBezTo>
                  <a:cubicBezTo>
                    <a:pt x="6" y="312"/>
                    <a:pt x="6" y="313"/>
                    <a:pt x="6" y="313"/>
                  </a:cubicBezTo>
                  <a:cubicBezTo>
                    <a:pt x="7" y="314"/>
                    <a:pt x="8" y="315"/>
                    <a:pt x="9" y="316"/>
                  </a:cubicBezTo>
                  <a:cubicBezTo>
                    <a:pt x="9" y="316"/>
                    <a:pt x="10" y="318"/>
                    <a:pt x="10" y="318"/>
                  </a:cubicBezTo>
                  <a:lnTo>
                    <a:pt x="13" y="321"/>
                  </a:lnTo>
                  <a:cubicBezTo>
                    <a:pt x="16" y="324"/>
                    <a:pt x="26" y="335"/>
                    <a:pt x="43" y="349"/>
                  </a:cubicBezTo>
                  <a:cubicBezTo>
                    <a:pt x="70" y="372"/>
                    <a:pt x="120" y="408"/>
                    <a:pt x="201" y="445"/>
                  </a:cubicBezTo>
                  <a:cubicBezTo>
                    <a:pt x="354" y="514"/>
                    <a:pt x="561" y="560"/>
                    <a:pt x="803" y="580"/>
                  </a:cubicBezTo>
                  <a:cubicBezTo>
                    <a:pt x="735" y="525"/>
                    <a:pt x="675" y="452"/>
                    <a:pt x="626" y="366"/>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1039" name="Freeform 66"/>
            <p:cNvSpPr>
              <a:spLocks/>
            </p:cNvSpPr>
            <p:nvPr userDrawn="1"/>
          </p:nvSpPr>
          <p:spPr bwMode="auto">
            <a:xfrm>
              <a:off x="10065" y="3325"/>
              <a:ext cx="1305" cy="219"/>
            </a:xfrm>
            <a:custGeom>
              <a:avLst/>
              <a:gdLst>
                <a:gd name="T0" fmla="*/ 2104 w 869"/>
                <a:gd name="T1" fmla="*/ 89 h 145"/>
                <a:gd name="T2" fmla="*/ 2104 w 869"/>
                <a:gd name="T3" fmla="*/ 89 h 145"/>
                <a:gd name="T4" fmla="*/ 1709 w 869"/>
                <a:gd name="T5" fmla="*/ 95 h 145"/>
                <a:gd name="T6" fmla="*/ 1695 w 869"/>
                <a:gd name="T7" fmla="*/ 95 h 145"/>
                <a:gd name="T8" fmla="*/ 1338 w 869"/>
                <a:gd name="T9" fmla="*/ 103 h 145"/>
                <a:gd name="T10" fmla="*/ 891 w 869"/>
                <a:gd name="T11" fmla="*/ 80 h 145"/>
                <a:gd name="T12" fmla="*/ 763 w 869"/>
                <a:gd name="T13" fmla="*/ 59 h 145"/>
                <a:gd name="T14" fmla="*/ 207 w 869"/>
                <a:gd name="T15" fmla="*/ 0 h 145"/>
                <a:gd name="T16" fmla="*/ 5 w 869"/>
                <a:gd name="T17" fmla="*/ 143 h 145"/>
                <a:gd name="T18" fmla="*/ 59 w 869"/>
                <a:gd name="T19" fmla="*/ 285 h 145"/>
                <a:gd name="T20" fmla="*/ 836 w 869"/>
                <a:gd name="T21" fmla="*/ 500 h 145"/>
                <a:gd name="T22" fmla="*/ 1689 w 869"/>
                <a:gd name="T23" fmla="*/ 372 h 145"/>
                <a:gd name="T24" fmla="*/ 2679 w 869"/>
                <a:gd name="T25" fmla="*/ 224 h 145"/>
                <a:gd name="T26" fmla="*/ 2943 w 869"/>
                <a:gd name="T27" fmla="*/ 236 h 145"/>
                <a:gd name="T28" fmla="*/ 2943 w 869"/>
                <a:gd name="T29" fmla="*/ 162 h 145"/>
                <a:gd name="T30" fmla="*/ 2104 w 869"/>
                <a:gd name="T31" fmla="*/ 89 h 145"/>
                <a:gd name="T32" fmla="*/ 2104 w 869"/>
                <a:gd name="T33" fmla="*/ 89 h 1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869" h="145">
                  <a:moveTo>
                    <a:pt x="621" y="26"/>
                  </a:moveTo>
                  <a:lnTo>
                    <a:pt x="621" y="26"/>
                  </a:lnTo>
                  <a:cubicBezTo>
                    <a:pt x="580" y="26"/>
                    <a:pt x="540" y="27"/>
                    <a:pt x="505" y="28"/>
                  </a:cubicBezTo>
                  <a:lnTo>
                    <a:pt x="501" y="28"/>
                  </a:lnTo>
                  <a:cubicBezTo>
                    <a:pt x="464" y="29"/>
                    <a:pt x="429" y="30"/>
                    <a:pt x="395" y="30"/>
                  </a:cubicBezTo>
                  <a:cubicBezTo>
                    <a:pt x="339" y="30"/>
                    <a:pt x="297" y="27"/>
                    <a:pt x="263" y="23"/>
                  </a:cubicBezTo>
                  <a:cubicBezTo>
                    <a:pt x="250" y="21"/>
                    <a:pt x="237" y="19"/>
                    <a:pt x="225" y="17"/>
                  </a:cubicBezTo>
                  <a:cubicBezTo>
                    <a:pt x="147" y="7"/>
                    <a:pt x="95" y="0"/>
                    <a:pt x="61" y="0"/>
                  </a:cubicBezTo>
                  <a:cubicBezTo>
                    <a:pt x="13" y="0"/>
                    <a:pt x="4" y="13"/>
                    <a:pt x="1" y="42"/>
                  </a:cubicBezTo>
                  <a:cubicBezTo>
                    <a:pt x="0" y="56"/>
                    <a:pt x="5" y="71"/>
                    <a:pt x="17" y="83"/>
                  </a:cubicBezTo>
                  <a:cubicBezTo>
                    <a:pt x="51" y="122"/>
                    <a:pt x="139" y="145"/>
                    <a:pt x="247" y="145"/>
                  </a:cubicBezTo>
                  <a:cubicBezTo>
                    <a:pt x="349" y="145"/>
                    <a:pt x="422" y="127"/>
                    <a:pt x="499" y="108"/>
                  </a:cubicBezTo>
                  <a:cubicBezTo>
                    <a:pt x="582" y="87"/>
                    <a:pt x="667" y="65"/>
                    <a:pt x="791" y="65"/>
                  </a:cubicBezTo>
                  <a:cubicBezTo>
                    <a:pt x="816" y="65"/>
                    <a:pt x="842" y="66"/>
                    <a:pt x="869" y="68"/>
                  </a:cubicBezTo>
                  <a:lnTo>
                    <a:pt x="869" y="47"/>
                  </a:lnTo>
                  <a:cubicBezTo>
                    <a:pt x="784" y="29"/>
                    <a:pt x="693" y="26"/>
                    <a:pt x="621" y="26"/>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sp>
        <p:nvSpPr>
          <p:cNvPr id="103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Tree>
  </p:cSld>
  <p:clrMap bg1="lt1" tx1="dk1" bg2="lt2" tx2="dk2" accent1="accent1" accent2="accent2" accent3="accent3" accent4="accent4" accent5="accent5" accent6="accent6" hlink="hlink" folHlink="folHlink"/>
  <p:sldLayoutIdLst>
    <p:sldLayoutId id="2147484159" r:id="rId1"/>
  </p:sldLayoutIdLst>
  <p:txStyles>
    <p:titleStyle>
      <a:lvl1pPr algn="l"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l"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l"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l"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l"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sp>
        <p:nvSpPr>
          <p:cNvPr id="8" name="Rectangle 7"/>
          <p:cNvSpPr/>
          <p:nvPr/>
        </p:nvSpPr>
        <p:spPr>
          <a:xfrm>
            <a:off x="323850" y="323850"/>
            <a:ext cx="667385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2052" name="Picture 5" descr="425x6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7713" y="304800"/>
            <a:ext cx="1728787" cy="3484563"/>
          </a:xfrm>
          <a:prstGeom prst="rect">
            <a:avLst/>
          </a:prstGeom>
          <a:solidFill>
            <a:srgbClr val="009A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7097713" y="3890963"/>
            <a:ext cx="1728787" cy="136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2054" name="Group 10"/>
          <p:cNvGrpSpPr>
            <a:grpSpLocks/>
          </p:cNvGrpSpPr>
          <p:nvPr userDrawn="1"/>
        </p:nvGrpSpPr>
        <p:grpSpPr bwMode="auto">
          <a:xfrm>
            <a:off x="544513" y="546100"/>
            <a:ext cx="2124075" cy="639763"/>
            <a:chOff x="0" y="0"/>
            <a:chExt cx="1802765" cy="542925"/>
          </a:xfrm>
        </p:grpSpPr>
        <p:sp>
          <p:nvSpPr>
            <p:cNvPr id="2058" name="Freeform 11"/>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59" name="Freeform 12"/>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0" name="Freeform 13"/>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1" name="Freeform 14"/>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2" name="Freeform 15"/>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3" name="Freeform 16"/>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4" name="Freeform 17"/>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5" name="Freeform 18"/>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6" name="Freeform 19"/>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7" name="Freeform 20"/>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8" name="Freeform 21"/>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69" name="Freeform 22"/>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0" name="Freeform 23"/>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1" name="Freeform 24"/>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2" name="Freeform 25"/>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3" name="Freeform 26"/>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4" name="Freeform 27"/>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5" name="Freeform 28"/>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6" name="Freeform 29"/>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7" name="Freeform 30"/>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8" name="Freeform 31"/>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79" name="Freeform 32"/>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0" name="Freeform 33"/>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1" name="Freeform 34"/>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2" name="Freeform 35"/>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3" name="Freeform 36"/>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4" name="Freeform 37"/>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5" name="Freeform 38"/>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6" name="Freeform 39"/>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7" name="Freeform 40"/>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8" name="Freeform 41"/>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89" name="Freeform 42"/>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0" name="Freeform 43"/>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1" name="Freeform 44"/>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2" name="Freeform 45"/>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3" name="Freeform 46"/>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4" name="Freeform 47"/>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5" name="Freeform 48"/>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6" name="Freeform 49"/>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7" name="Freeform 50"/>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8" name="Freeform 51"/>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099" name="Freeform 52"/>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0" name="Freeform 53"/>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1" name="Freeform 54"/>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2" name="Freeform 55"/>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3" name="Freeform 56"/>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4" name="Freeform 57"/>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5" name="Freeform 58"/>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6" name="Freeform 59"/>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7" name="Freeform 60"/>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2108" name="Freeform 61"/>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3" name="Table 62"/>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bg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bg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bg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bg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bg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bg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60" r:id="rId1"/>
  </p:sldLayoutIdLst>
  <p:txStyles>
    <p:titleStyle>
      <a:lvl1pPr algn="ctr" rtl="0" eaLnBrk="0" fontAlgn="base" hangingPunct="0">
        <a:spcBef>
          <a:spcPct val="0"/>
        </a:spcBef>
        <a:spcAft>
          <a:spcPct val="0"/>
        </a:spcAft>
        <a:defRPr sz="4400" kern="1200">
          <a:solidFill>
            <a:schemeClr val="bg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bg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bg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bg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bg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bg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bg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bg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bg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p:nvSpPr>
        <p:spPr>
          <a:xfrm>
            <a:off x="323850" y="323850"/>
            <a:ext cx="849630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075"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grpSp>
        <p:nvGrpSpPr>
          <p:cNvPr id="3076" name="Group 6"/>
          <p:cNvGrpSpPr>
            <a:grpSpLocks/>
          </p:cNvGrpSpPr>
          <p:nvPr userDrawn="1"/>
        </p:nvGrpSpPr>
        <p:grpSpPr bwMode="auto">
          <a:xfrm>
            <a:off x="544513" y="546100"/>
            <a:ext cx="2124075" cy="639763"/>
            <a:chOff x="0" y="0"/>
            <a:chExt cx="1802765" cy="542925"/>
          </a:xfrm>
        </p:grpSpPr>
        <p:sp>
          <p:nvSpPr>
            <p:cNvPr id="3080" name="Freeform 7"/>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1" name="Freeform 8"/>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2" name="Freeform 9"/>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3" name="Freeform 10"/>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4" name="Freeform 11"/>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5" name="Freeform 12"/>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6" name="Freeform 14"/>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7" name="Freeform 15"/>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8" name="Freeform 16"/>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89" name="Freeform 17"/>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0" name="Freeform 18"/>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1" name="Freeform 19"/>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2" name="Freeform 20"/>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3" name="Freeform 21"/>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4" name="Freeform 22"/>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5" name="Freeform 23"/>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6" name="Freeform 24"/>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7" name="Freeform 25"/>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8" name="Freeform 26"/>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099" name="Freeform 27"/>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0" name="Freeform 28"/>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1" name="Freeform 29"/>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2" name="Freeform 30"/>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3" name="Freeform 31"/>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4" name="Freeform 32"/>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5" name="Freeform 33"/>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6" name="Freeform 34"/>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7" name="Freeform 35"/>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8" name="Freeform 36"/>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09" name="Freeform 37"/>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0" name="Freeform 38"/>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1" name="Freeform 39"/>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2" name="Freeform 40"/>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3" name="Freeform 41"/>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4" name="Freeform 42"/>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5" name="Freeform 43"/>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6" name="Freeform 44"/>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7" name="Freeform 45"/>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8" name="Freeform 46"/>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19" name="Freeform 47"/>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0" name="Freeform 48"/>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1" name="Freeform 49"/>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2" name="Freeform 50"/>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3" name="Freeform 51"/>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4" name="Freeform 52"/>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5" name="Freeform 53"/>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6" name="Freeform 54"/>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7" name="Freeform 55"/>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8" name="Freeform 56"/>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29" name="Freeform 57"/>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3130" name="Freeform 58"/>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0" name="Table 59"/>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61"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Rectangle 24"/>
          <p:cNvSpPr>
            <a:spLocks noChangeArrowheads="1"/>
          </p:cNvSpPr>
          <p:nvPr/>
        </p:nvSpPr>
        <p:spPr bwMode="auto">
          <a:xfrm>
            <a:off x="323850" y="5364163"/>
            <a:ext cx="8496300" cy="971550"/>
          </a:xfrm>
          <a:prstGeom prst="rect">
            <a:avLst/>
          </a:prstGeom>
          <a:solidFill>
            <a:srgbClr val="394A58"/>
          </a:solidFill>
          <a:ln>
            <a:noFill/>
          </a:ln>
          <a:extLst>
            <a:ext uri="{91240B29-F687-4F45-9708-019B960494DF}">
              <a14:hiddenLine xmlns:a14="http://schemas.microsoft.com/office/drawing/2010/main" w="0">
                <a:solidFill>
                  <a:srgbClr val="000000"/>
                </a:solidFill>
                <a:miter lim="800000"/>
                <a:headEnd/>
                <a:tailEnd/>
              </a14:hiddenLine>
            </a:ext>
          </a:extLst>
        </p:spPr>
        <p:txBody>
          <a:bodyPr wrap="none" lIns="180000" tIns="108000" rIns="180000"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defRPr/>
            </a:pPr>
            <a:endParaRPr lang="en-US" altLang="en-US" sz="1300" smtClean="0">
              <a:solidFill>
                <a:srgbClr val="415968"/>
              </a:solidFill>
            </a:endParaRPr>
          </a:p>
        </p:txBody>
      </p:sp>
      <p:sp>
        <p:nvSpPr>
          <p:cNvPr id="14" name="Rectangle 13"/>
          <p:cNvSpPr/>
          <p:nvPr/>
        </p:nvSpPr>
        <p:spPr>
          <a:xfrm>
            <a:off x="323850" y="323850"/>
            <a:ext cx="6673850" cy="49323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100" name="Picture 5" descr="425x6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7713" y="304800"/>
            <a:ext cx="1728787" cy="3484563"/>
          </a:xfrm>
          <a:prstGeom prst="rect">
            <a:avLst/>
          </a:prstGeom>
          <a:solidFill>
            <a:srgbClr val="009A4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097713" y="3890963"/>
            <a:ext cx="1728787" cy="13652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102" name="Group 9"/>
          <p:cNvGrpSpPr>
            <a:grpSpLocks/>
          </p:cNvGrpSpPr>
          <p:nvPr userDrawn="1"/>
        </p:nvGrpSpPr>
        <p:grpSpPr bwMode="auto">
          <a:xfrm>
            <a:off x="466725" y="5794375"/>
            <a:ext cx="1276350" cy="384175"/>
            <a:chOff x="0" y="0"/>
            <a:chExt cx="1802765" cy="542925"/>
          </a:xfrm>
        </p:grpSpPr>
        <p:sp>
          <p:nvSpPr>
            <p:cNvPr id="4106" name="Freeform 10"/>
            <p:cNvSpPr>
              <a:spLocks/>
            </p:cNvSpPr>
            <p:nvPr userDrawn="1"/>
          </p:nvSpPr>
          <p:spPr bwMode="auto">
            <a:xfrm>
              <a:off x="565150" y="41275"/>
              <a:ext cx="9525" cy="498475"/>
            </a:xfrm>
            <a:custGeom>
              <a:avLst/>
              <a:gdLst>
                <a:gd name="T0" fmla="*/ 7258050 w 10"/>
                <a:gd name="T1" fmla="*/ 0 h 519"/>
                <a:gd name="T2" fmla="*/ 7258050 w 10"/>
                <a:gd name="T3" fmla="*/ 0 h 519"/>
                <a:gd name="T4" fmla="*/ 0 w 10"/>
                <a:gd name="T5" fmla="*/ 7380119 h 519"/>
                <a:gd name="T6" fmla="*/ 0 w 10"/>
                <a:gd name="T7" fmla="*/ 716759027 h 519"/>
                <a:gd name="T8" fmla="*/ 7258050 w 10"/>
                <a:gd name="T9" fmla="*/ 724138186 h 519"/>
                <a:gd name="T10" fmla="*/ 13609320 w 10"/>
                <a:gd name="T11" fmla="*/ 716759027 h 519"/>
                <a:gd name="T12" fmla="*/ 13609320 w 10"/>
                <a:gd name="T13" fmla="*/ 7380119 h 519"/>
                <a:gd name="T14" fmla="*/ 7258050 w 10"/>
                <a:gd name="T15" fmla="*/ 0 h 5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519">
                  <a:moveTo>
                    <a:pt x="5" y="0"/>
                  </a:moveTo>
                  <a:lnTo>
                    <a:pt x="5" y="0"/>
                  </a:lnTo>
                  <a:cubicBezTo>
                    <a:pt x="2" y="0"/>
                    <a:pt x="0" y="2"/>
                    <a:pt x="0" y="5"/>
                  </a:cubicBezTo>
                  <a:lnTo>
                    <a:pt x="0" y="514"/>
                  </a:lnTo>
                  <a:cubicBezTo>
                    <a:pt x="0" y="517"/>
                    <a:pt x="2" y="519"/>
                    <a:pt x="5" y="519"/>
                  </a:cubicBezTo>
                  <a:cubicBezTo>
                    <a:pt x="7" y="519"/>
                    <a:pt x="10" y="517"/>
                    <a:pt x="10" y="514"/>
                  </a:cubicBezTo>
                  <a:lnTo>
                    <a:pt x="10" y="5"/>
                  </a:lnTo>
                  <a:cubicBezTo>
                    <a:pt x="10" y="2"/>
                    <a:pt x="7" y="0"/>
                    <a:pt x="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07" name="Freeform 11"/>
            <p:cNvSpPr>
              <a:spLocks/>
            </p:cNvSpPr>
            <p:nvPr userDrawn="1"/>
          </p:nvSpPr>
          <p:spPr bwMode="auto">
            <a:xfrm>
              <a:off x="641985" y="222250"/>
              <a:ext cx="99695" cy="133985"/>
            </a:xfrm>
            <a:custGeom>
              <a:avLst/>
              <a:gdLst>
                <a:gd name="T0" fmla="*/ 144271127 w 104"/>
                <a:gd name="T1" fmla="*/ 163032948 h 140"/>
                <a:gd name="T2" fmla="*/ 144271127 w 104"/>
                <a:gd name="T3" fmla="*/ 163032948 h 140"/>
                <a:gd name="T4" fmla="*/ 33081485 w 104"/>
                <a:gd name="T5" fmla="*/ 163032948 h 140"/>
                <a:gd name="T6" fmla="*/ 33081485 w 104"/>
                <a:gd name="T7" fmla="*/ 110825693 h 140"/>
                <a:gd name="T8" fmla="*/ 130487335 w 104"/>
                <a:gd name="T9" fmla="*/ 110825693 h 140"/>
                <a:gd name="T10" fmla="*/ 130487335 w 104"/>
                <a:gd name="T11" fmla="*/ 79684708 h 140"/>
                <a:gd name="T12" fmla="*/ 33081485 w 104"/>
                <a:gd name="T13" fmla="*/ 79684708 h 140"/>
                <a:gd name="T14" fmla="*/ 33081485 w 104"/>
                <a:gd name="T15" fmla="*/ 30225102 h 140"/>
                <a:gd name="T16" fmla="*/ 142433480 w 104"/>
                <a:gd name="T17" fmla="*/ 30225102 h 140"/>
                <a:gd name="T18" fmla="*/ 142433480 w 104"/>
                <a:gd name="T19" fmla="*/ 0 h 140"/>
                <a:gd name="T20" fmla="*/ 0 w 104"/>
                <a:gd name="T21" fmla="*/ 0 h 140"/>
                <a:gd name="T22" fmla="*/ 0 w 104"/>
                <a:gd name="T23" fmla="*/ 193259007 h 140"/>
                <a:gd name="T24" fmla="*/ 144271127 w 104"/>
                <a:gd name="T25" fmla="*/ 193259007 h 140"/>
                <a:gd name="T26" fmla="*/ 144271127 w 104"/>
                <a:gd name="T27" fmla="*/ 163032948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4" h="140">
                  <a:moveTo>
                    <a:pt x="104" y="118"/>
                  </a:moveTo>
                  <a:lnTo>
                    <a:pt x="104" y="118"/>
                  </a:lnTo>
                  <a:lnTo>
                    <a:pt x="24" y="118"/>
                  </a:lnTo>
                  <a:lnTo>
                    <a:pt x="24" y="80"/>
                  </a:lnTo>
                  <a:lnTo>
                    <a:pt x="94" y="80"/>
                  </a:lnTo>
                  <a:lnTo>
                    <a:pt x="94" y="58"/>
                  </a:lnTo>
                  <a:lnTo>
                    <a:pt x="24" y="58"/>
                  </a:lnTo>
                  <a:lnTo>
                    <a:pt x="24" y="22"/>
                  </a:lnTo>
                  <a:lnTo>
                    <a:pt x="103" y="22"/>
                  </a:lnTo>
                  <a:lnTo>
                    <a:pt x="103" y="0"/>
                  </a:lnTo>
                  <a:lnTo>
                    <a:pt x="0" y="0"/>
                  </a:lnTo>
                  <a:lnTo>
                    <a:pt x="0" y="140"/>
                  </a:lnTo>
                  <a:lnTo>
                    <a:pt x="104" y="140"/>
                  </a:lnTo>
                  <a:lnTo>
                    <a:pt x="104" y="11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08" name="Freeform 12"/>
            <p:cNvSpPr>
              <a:spLocks noEditPoints="1"/>
            </p:cNvSpPr>
            <p:nvPr userDrawn="1"/>
          </p:nvSpPr>
          <p:spPr bwMode="auto">
            <a:xfrm>
              <a:off x="753110" y="215900"/>
              <a:ext cx="103505" cy="142240"/>
            </a:xfrm>
            <a:custGeom>
              <a:avLst/>
              <a:gdLst>
                <a:gd name="T0" fmla="*/ 32461637 w 109"/>
                <a:gd name="T1" fmla="*/ 130238019 h 148"/>
                <a:gd name="T2" fmla="*/ 32461637 w 109"/>
                <a:gd name="T3" fmla="*/ 130238019 h 148"/>
                <a:gd name="T4" fmla="*/ 73039395 w 109"/>
                <a:gd name="T5" fmla="*/ 82207031 h 148"/>
                <a:gd name="T6" fmla="*/ 114518312 w 109"/>
                <a:gd name="T7" fmla="*/ 130238019 h 148"/>
                <a:gd name="T8" fmla="*/ 114518312 w 109"/>
                <a:gd name="T9" fmla="*/ 130238019 h 148"/>
                <a:gd name="T10" fmla="*/ 73039395 w 109"/>
                <a:gd name="T11" fmla="*/ 177346370 h 148"/>
                <a:gd name="T12" fmla="*/ 32461637 w 109"/>
                <a:gd name="T13" fmla="*/ 130238019 h 148"/>
                <a:gd name="T14" fmla="*/ 32461637 w 109"/>
                <a:gd name="T15" fmla="*/ 130238019 h 148"/>
                <a:gd name="T16" fmla="*/ 65825382 w 109"/>
                <a:gd name="T17" fmla="*/ 206903457 h 148"/>
                <a:gd name="T18" fmla="*/ 65825382 w 109"/>
                <a:gd name="T19" fmla="*/ 206903457 h 148"/>
                <a:gd name="T20" fmla="*/ 113616204 w 109"/>
                <a:gd name="T21" fmla="*/ 179193568 h 148"/>
                <a:gd name="T22" fmla="*/ 113616204 w 109"/>
                <a:gd name="T23" fmla="*/ 204132661 h 148"/>
                <a:gd name="T24" fmla="*/ 146979949 w 109"/>
                <a:gd name="T25" fmla="*/ 204132661 h 148"/>
                <a:gd name="T26" fmla="*/ 146979949 w 109"/>
                <a:gd name="T27" fmla="*/ 0 h 148"/>
                <a:gd name="T28" fmla="*/ 113616204 w 109"/>
                <a:gd name="T29" fmla="*/ 0 h 148"/>
                <a:gd name="T30" fmla="*/ 113616204 w 109"/>
                <a:gd name="T31" fmla="*/ 79436235 h 148"/>
                <a:gd name="T32" fmla="*/ 65825382 w 109"/>
                <a:gd name="T33" fmla="*/ 53573543 h 148"/>
                <a:gd name="T34" fmla="*/ 0 w 109"/>
                <a:gd name="T35" fmla="*/ 130238019 h 148"/>
                <a:gd name="T36" fmla="*/ 0 w 109"/>
                <a:gd name="T37" fmla="*/ 130238019 h 148"/>
                <a:gd name="T38" fmla="*/ 65825382 w 109"/>
                <a:gd name="T39" fmla="*/ 206903457 h 1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48">
                  <a:moveTo>
                    <a:pt x="24" y="93"/>
                  </a:moveTo>
                  <a:lnTo>
                    <a:pt x="24" y="93"/>
                  </a:lnTo>
                  <a:cubicBezTo>
                    <a:pt x="24" y="72"/>
                    <a:pt x="38" y="59"/>
                    <a:pt x="54" y="59"/>
                  </a:cubicBezTo>
                  <a:cubicBezTo>
                    <a:pt x="71" y="59"/>
                    <a:pt x="85" y="73"/>
                    <a:pt x="85" y="93"/>
                  </a:cubicBezTo>
                  <a:cubicBezTo>
                    <a:pt x="85" y="113"/>
                    <a:pt x="71" y="127"/>
                    <a:pt x="54" y="127"/>
                  </a:cubicBezTo>
                  <a:cubicBezTo>
                    <a:pt x="38" y="127"/>
                    <a:pt x="24" y="114"/>
                    <a:pt x="24" y="93"/>
                  </a:cubicBezTo>
                  <a:close/>
                  <a:moveTo>
                    <a:pt x="49" y="148"/>
                  </a:moveTo>
                  <a:lnTo>
                    <a:pt x="49" y="148"/>
                  </a:lnTo>
                  <a:cubicBezTo>
                    <a:pt x="66" y="148"/>
                    <a:pt x="77" y="139"/>
                    <a:pt x="84" y="128"/>
                  </a:cubicBezTo>
                  <a:lnTo>
                    <a:pt x="84" y="146"/>
                  </a:lnTo>
                  <a:lnTo>
                    <a:pt x="109" y="146"/>
                  </a:lnTo>
                  <a:lnTo>
                    <a:pt x="109" y="0"/>
                  </a:lnTo>
                  <a:lnTo>
                    <a:pt x="84" y="0"/>
                  </a:lnTo>
                  <a:lnTo>
                    <a:pt x="84" y="57"/>
                  </a:lnTo>
                  <a:cubicBezTo>
                    <a:pt x="77" y="47"/>
                    <a:pt x="66" y="38"/>
                    <a:pt x="49" y="38"/>
                  </a:cubicBezTo>
                  <a:cubicBezTo>
                    <a:pt x="23" y="38"/>
                    <a:pt x="0" y="58"/>
                    <a:pt x="0" y="93"/>
                  </a:cubicBezTo>
                  <a:cubicBezTo>
                    <a:pt x="0" y="128"/>
                    <a:pt x="24" y="148"/>
                    <a:pt x="49" y="148"/>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09" name="Freeform 14"/>
            <p:cNvSpPr>
              <a:spLocks/>
            </p:cNvSpPr>
            <p:nvPr userDrawn="1"/>
          </p:nvSpPr>
          <p:spPr bwMode="auto">
            <a:xfrm>
              <a:off x="876935" y="254635"/>
              <a:ext cx="90805" cy="103505"/>
            </a:xfrm>
            <a:custGeom>
              <a:avLst/>
              <a:gdLst>
                <a:gd name="T0" fmla="*/ 97758751 w 95"/>
                <a:gd name="T1" fmla="*/ 123077987 h 108"/>
                <a:gd name="T2" fmla="*/ 97758751 w 95"/>
                <a:gd name="T3" fmla="*/ 123077987 h 108"/>
                <a:gd name="T4" fmla="*/ 97758751 w 95"/>
                <a:gd name="T5" fmla="*/ 146958891 h 108"/>
                <a:gd name="T6" fmla="*/ 130649278 w 95"/>
                <a:gd name="T7" fmla="*/ 146958891 h 108"/>
                <a:gd name="T8" fmla="*/ 130649278 w 95"/>
                <a:gd name="T9" fmla="*/ 0 h 108"/>
                <a:gd name="T10" fmla="*/ 97758751 w 95"/>
                <a:gd name="T11" fmla="*/ 0 h 108"/>
                <a:gd name="T12" fmla="*/ 97758751 w 95"/>
                <a:gd name="T13" fmla="*/ 83583163 h 108"/>
                <a:gd name="T14" fmla="*/ 64868224 w 95"/>
                <a:gd name="T15" fmla="*/ 119403560 h 108"/>
                <a:gd name="T16" fmla="*/ 32890527 w 95"/>
                <a:gd name="T17" fmla="*/ 83583163 h 108"/>
                <a:gd name="T18" fmla="*/ 32890527 w 95"/>
                <a:gd name="T19" fmla="*/ 0 h 108"/>
                <a:gd name="T20" fmla="*/ 0 w 95"/>
                <a:gd name="T21" fmla="*/ 0 h 108"/>
                <a:gd name="T22" fmla="*/ 0 w 95"/>
                <a:gd name="T23" fmla="*/ 92767315 h 108"/>
                <a:gd name="T24" fmla="*/ 52077145 w 95"/>
                <a:gd name="T25" fmla="*/ 149714232 h 108"/>
                <a:gd name="T26" fmla="*/ 97758751 w 95"/>
                <a:gd name="T27" fmla="*/ 123077987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89"/>
                  </a:moveTo>
                  <a:lnTo>
                    <a:pt x="71" y="89"/>
                  </a:lnTo>
                  <a:lnTo>
                    <a:pt x="71" y="106"/>
                  </a:lnTo>
                  <a:lnTo>
                    <a:pt x="95" y="106"/>
                  </a:lnTo>
                  <a:lnTo>
                    <a:pt x="95" y="0"/>
                  </a:lnTo>
                  <a:lnTo>
                    <a:pt x="71" y="0"/>
                  </a:lnTo>
                  <a:lnTo>
                    <a:pt x="71" y="60"/>
                  </a:lnTo>
                  <a:cubicBezTo>
                    <a:pt x="71" y="76"/>
                    <a:pt x="61" y="86"/>
                    <a:pt x="47" y="86"/>
                  </a:cubicBezTo>
                  <a:cubicBezTo>
                    <a:pt x="33" y="86"/>
                    <a:pt x="24" y="77"/>
                    <a:pt x="24" y="60"/>
                  </a:cubicBezTo>
                  <a:lnTo>
                    <a:pt x="24" y="0"/>
                  </a:lnTo>
                  <a:lnTo>
                    <a:pt x="0" y="0"/>
                  </a:lnTo>
                  <a:lnTo>
                    <a:pt x="0" y="67"/>
                  </a:lnTo>
                  <a:cubicBezTo>
                    <a:pt x="0" y="92"/>
                    <a:pt x="14" y="108"/>
                    <a:pt x="38" y="108"/>
                  </a:cubicBezTo>
                  <a:cubicBezTo>
                    <a:pt x="54" y="108"/>
                    <a:pt x="64" y="99"/>
                    <a:pt x="71" y="8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0" name="Freeform 15"/>
            <p:cNvSpPr>
              <a:spLocks/>
            </p:cNvSpPr>
            <p:nvPr userDrawn="1"/>
          </p:nvSpPr>
          <p:spPr bwMode="auto">
            <a:xfrm>
              <a:off x="983615" y="252730"/>
              <a:ext cx="92710" cy="105410"/>
            </a:xfrm>
            <a:custGeom>
              <a:avLst/>
              <a:gdLst>
                <a:gd name="T0" fmla="*/ 73994049 w 97"/>
                <a:gd name="T1" fmla="*/ 152435318 h 110"/>
                <a:gd name="T2" fmla="*/ 73994049 w 97"/>
                <a:gd name="T3" fmla="*/ 152435318 h 110"/>
                <a:gd name="T4" fmla="*/ 133371459 w 97"/>
                <a:gd name="T5" fmla="*/ 124886893 h 110"/>
                <a:gd name="T6" fmla="*/ 114188135 w 97"/>
                <a:gd name="T7" fmla="*/ 105602613 h 110"/>
                <a:gd name="T8" fmla="*/ 75820532 w 97"/>
                <a:gd name="T9" fmla="*/ 123050843 h 110"/>
                <a:gd name="T10" fmla="*/ 32886244 w 97"/>
                <a:gd name="T11" fmla="*/ 76218138 h 110"/>
                <a:gd name="T12" fmla="*/ 32886244 w 97"/>
                <a:gd name="T13" fmla="*/ 76218138 h 110"/>
                <a:gd name="T14" fmla="*/ 73994049 w 97"/>
                <a:gd name="T15" fmla="*/ 29385433 h 110"/>
                <a:gd name="T16" fmla="*/ 112360697 w 97"/>
                <a:gd name="T17" fmla="*/ 48668755 h 110"/>
                <a:gd name="T18" fmla="*/ 133371459 w 97"/>
                <a:gd name="T19" fmla="*/ 24793390 h 110"/>
                <a:gd name="T20" fmla="*/ 75820532 w 97"/>
                <a:gd name="T21" fmla="*/ 0 h 110"/>
                <a:gd name="T22" fmla="*/ 0 w 97"/>
                <a:gd name="T23" fmla="*/ 76218138 h 110"/>
                <a:gd name="T24" fmla="*/ 0 w 97"/>
                <a:gd name="T25" fmla="*/ 78054188 h 110"/>
                <a:gd name="T26" fmla="*/ 73994049 w 97"/>
                <a:gd name="T27" fmla="*/ 152435318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7" h="110">
                  <a:moveTo>
                    <a:pt x="54" y="110"/>
                  </a:moveTo>
                  <a:lnTo>
                    <a:pt x="54" y="110"/>
                  </a:lnTo>
                  <a:cubicBezTo>
                    <a:pt x="75" y="110"/>
                    <a:pt x="87" y="102"/>
                    <a:pt x="97" y="90"/>
                  </a:cubicBezTo>
                  <a:lnTo>
                    <a:pt x="83" y="76"/>
                  </a:lnTo>
                  <a:cubicBezTo>
                    <a:pt x="75" y="84"/>
                    <a:pt x="67" y="89"/>
                    <a:pt x="55" y="89"/>
                  </a:cubicBezTo>
                  <a:cubicBezTo>
                    <a:pt x="37" y="89"/>
                    <a:pt x="24" y="74"/>
                    <a:pt x="24" y="55"/>
                  </a:cubicBezTo>
                  <a:cubicBezTo>
                    <a:pt x="24" y="37"/>
                    <a:pt x="37" y="21"/>
                    <a:pt x="54" y="21"/>
                  </a:cubicBezTo>
                  <a:cubicBezTo>
                    <a:pt x="66" y="21"/>
                    <a:pt x="74" y="27"/>
                    <a:pt x="82" y="35"/>
                  </a:cubicBezTo>
                  <a:lnTo>
                    <a:pt x="97" y="18"/>
                  </a:lnTo>
                  <a:cubicBezTo>
                    <a:pt x="87" y="8"/>
                    <a:pt x="74" y="0"/>
                    <a:pt x="55" y="0"/>
                  </a:cubicBezTo>
                  <a:cubicBezTo>
                    <a:pt x="23" y="0"/>
                    <a:pt x="0" y="25"/>
                    <a:pt x="0" y="55"/>
                  </a:cubicBezTo>
                  <a:lnTo>
                    <a:pt x="0" y="56"/>
                  </a:lnTo>
                  <a:cubicBezTo>
                    <a:pt x="0" y="86"/>
                    <a:pt x="23" y="110"/>
                    <a:pt x="54"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1" name="Freeform 16"/>
            <p:cNvSpPr>
              <a:spLocks noEditPoints="1"/>
            </p:cNvSpPr>
            <p:nvPr userDrawn="1"/>
          </p:nvSpPr>
          <p:spPr bwMode="auto">
            <a:xfrm>
              <a:off x="1083945" y="254000"/>
              <a:ext cx="90805" cy="104140"/>
            </a:xfrm>
            <a:custGeom>
              <a:avLst/>
              <a:gdLst>
                <a:gd name="T0" fmla="*/ 32890527 w 95"/>
                <a:gd name="T1" fmla="*/ 103148281 h 109"/>
                <a:gd name="T2" fmla="*/ 32890527 w 95"/>
                <a:gd name="T3" fmla="*/ 103148281 h 109"/>
                <a:gd name="T4" fmla="*/ 65782010 w 95"/>
                <a:gd name="T5" fmla="*/ 78502452 h 109"/>
                <a:gd name="T6" fmla="*/ 98672536 w 95"/>
                <a:gd name="T7" fmla="*/ 84891297 h 109"/>
                <a:gd name="T8" fmla="*/ 98672536 w 95"/>
                <a:gd name="T9" fmla="*/ 94932686 h 109"/>
                <a:gd name="T10" fmla="*/ 60300255 w 95"/>
                <a:gd name="T11" fmla="*/ 125055898 h 109"/>
                <a:gd name="T12" fmla="*/ 32890527 w 95"/>
                <a:gd name="T13" fmla="*/ 103148281 h 109"/>
                <a:gd name="T14" fmla="*/ 32890527 w 95"/>
                <a:gd name="T15" fmla="*/ 103148281 h 109"/>
                <a:gd name="T16" fmla="*/ 51163360 w 95"/>
                <a:gd name="T17" fmla="*/ 149701728 h 109"/>
                <a:gd name="T18" fmla="*/ 51163360 w 95"/>
                <a:gd name="T19" fmla="*/ 149701728 h 109"/>
                <a:gd name="T20" fmla="*/ 98672536 w 95"/>
                <a:gd name="T21" fmla="*/ 128706530 h 109"/>
                <a:gd name="T22" fmla="*/ 98672536 w 95"/>
                <a:gd name="T23" fmla="*/ 146962559 h 109"/>
                <a:gd name="T24" fmla="*/ 130649278 w 95"/>
                <a:gd name="T25" fmla="*/ 146962559 h 109"/>
                <a:gd name="T26" fmla="*/ 130649278 w 95"/>
                <a:gd name="T27" fmla="*/ 60245468 h 109"/>
                <a:gd name="T28" fmla="*/ 115117800 w 95"/>
                <a:gd name="T29" fmla="*/ 16430235 h 109"/>
                <a:gd name="T30" fmla="*/ 67608624 w 95"/>
                <a:gd name="T31" fmla="*/ 0 h 109"/>
                <a:gd name="T32" fmla="*/ 12791079 w 95"/>
                <a:gd name="T33" fmla="*/ 12779602 h 109"/>
                <a:gd name="T34" fmla="*/ 21927018 w 95"/>
                <a:gd name="T35" fmla="*/ 38337851 h 109"/>
                <a:gd name="T36" fmla="*/ 63040654 w 95"/>
                <a:gd name="T37" fmla="*/ 29209837 h 109"/>
                <a:gd name="T38" fmla="*/ 98672536 w 95"/>
                <a:gd name="T39" fmla="*/ 60245468 h 109"/>
                <a:gd name="T40" fmla="*/ 98672536 w 95"/>
                <a:gd name="T41" fmla="*/ 62983681 h 109"/>
                <a:gd name="T42" fmla="*/ 60300255 w 95"/>
                <a:gd name="T43" fmla="*/ 57507254 h 109"/>
                <a:gd name="T44" fmla="*/ 0 w 95"/>
                <a:gd name="T45" fmla="*/ 104060701 h 109"/>
                <a:gd name="T46" fmla="*/ 0 w 95"/>
                <a:gd name="T47" fmla="*/ 104060701 h 109"/>
                <a:gd name="T48" fmla="*/ 51163360 w 95"/>
                <a:gd name="T49" fmla="*/ 149701728 h 10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109">
                  <a:moveTo>
                    <a:pt x="24" y="75"/>
                  </a:moveTo>
                  <a:lnTo>
                    <a:pt x="24" y="75"/>
                  </a:lnTo>
                  <a:cubicBezTo>
                    <a:pt x="24" y="64"/>
                    <a:pt x="33" y="57"/>
                    <a:pt x="48" y="57"/>
                  </a:cubicBezTo>
                  <a:cubicBezTo>
                    <a:pt x="58" y="57"/>
                    <a:pt x="66" y="59"/>
                    <a:pt x="72" y="62"/>
                  </a:cubicBezTo>
                  <a:lnTo>
                    <a:pt x="72" y="69"/>
                  </a:lnTo>
                  <a:cubicBezTo>
                    <a:pt x="72" y="82"/>
                    <a:pt x="60" y="91"/>
                    <a:pt x="44" y="91"/>
                  </a:cubicBezTo>
                  <a:cubicBezTo>
                    <a:pt x="33" y="91"/>
                    <a:pt x="24" y="86"/>
                    <a:pt x="24" y="75"/>
                  </a:cubicBezTo>
                  <a:close/>
                  <a:moveTo>
                    <a:pt x="37" y="109"/>
                  </a:moveTo>
                  <a:lnTo>
                    <a:pt x="37" y="109"/>
                  </a:lnTo>
                  <a:cubicBezTo>
                    <a:pt x="53" y="109"/>
                    <a:pt x="64" y="102"/>
                    <a:pt x="72" y="94"/>
                  </a:cubicBezTo>
                  <a:lnTo>
                    <a:pt x="72" y="107"/>
                  </a:lnTo>
                  <a:lnTo>
                    <a:pt x="95" y="107"/>
                  </a:lnTo>
                  <a:lnTo>
                    <a:pt x="95" y="44"/>
                  </a:lnTo>
                  <a:cubicBezTo>
                    <a:pt x="95" y="31"/>
                    <a:pt x="92" y="19"/>
                    <a:pt x="84" y="12"/>
                  </a:cubicBezTo>
                  <a:cubicBezTo>
                    <a:pt x="76" y="4"/>
                    <a:pt x="65" y="0"/>
                    <a:pt x="49" y="0"/>
                  </a:cubicBezTo>
                  <a:cubicBezTo>
                    <a:pt x="32" y="0"/>
                    <a:pt x="21" y="3"/>
                    <a:pt x="9" y="9"/>
                  </a:cubicBezTo>
                  <a:lnTo>
                    <a:pt x="16" y="28"/>
                  </a:lnTo>
                  <a:cubicBezTo>
                    <a:pt x="25" y="24"/>
                    <a:pt x="34" y="21"/>
                    <a:pt x="46" y="21"/>
                  </a:cubicBezTo>
                  <a:cubicBezTo>
                    <a:pt x="63" y="21"/>
                    <a:pt x="72" y="29"/>
                    <a:pt x="72" y="44"/>
                  </a:cubicBezTo>
                  <a:lnTo>
                    <a:pt x="72" y="46"/>
                  </a:lnTo>
                  <a:cubicBezTo>
                    <a:pt x="64" y="44"/>
                    <a:pt x="55" y="42"/>
                    <a:pt x="44" y="42"/>
                  </a:cubicBezTo>
                  <a:cubicBezTo>
                    <a:pt x="18" y="42"/>
                    <a:pt x="0" y="53"/>
                    <a:pt x="0" y="76"/>
                  </a:cubicBezTo>
                  <a:cubicBezTo>
                    <a:pt x="0" y="97"/>
                    <a:pt x="18" y="109"/>
                    <a:pt x="37" y="10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2" name="Freeform 17"/>
            <p:cNvSpPr>
              <a:spLocks/>
            </p:cNvSpPr>
            <p:nvPr userDrawn="1"/>
          </p:nvSpPr>
          <p:spPr bwMode="auto">
            <a:xfrm>
              <a:off x="1186180" y="227965"/>
              <a:ext cx="62865" cy="129540"/>
            </a:xfrm>
            <a:custGeom>
              <a:avLst/>
              <a:gdLst>
                <a:gd name="T0" fmla="*/ 89818845 w 66"/>
                <a:gd name="T1" fmla="*/ 152843766 h 135"/>
                <a:gd name="T2" fmla="*/ 89818845 w 66"/>
                <a:gd name="T3" fmla="*/ 152843766 h 135"/>
                <a:gd name="T4" fmla="*/ 69859208 w 66"/>
                <a:gd name="T5" fmla="*/ 158368887 h 135"/>
                <a:gd name="T6" fmla="*/ 51714083 w 66"/>
                <a:gd name="T7" fmla="*/ 140874270 h 135"/>
                <a:gd name="T8" fmla="*/ 51714083 w 66"/>
                <a:gd name="T9" fmla="*/ 68135161 h 135"/>
                <a:gd name="T10" fmla="*/ 89818845 w 66"/>
                <a:gd name="T11" fmla="*/ 68135161 h 135"/>
                <a:gd name="T12" fmla="*/ 89818845 w 66"/>
                <a:gd name="T13" fmla="*/ 38671048 h 135"/>
                <a:gd name="T14" fmla="*/ 51714083 w 66"/>
                <a:gd name="T15" fmla="*/ 38671048 h 135"/>
                <a:gd name="T16" fmla="*/ 51714083 w 66"/>
                <a:gd name="T17" fmla="*/ 0 h 135"/>
                <a:gd name="T18" fmla="*/ 19052858 w 66"/>
                <a:gd name="T19" fmla="*/ 0 h 135"/>
                <a:gd name="T20" fmla="*/ 19052858 w 66"/>
                <a:gd name="T21" fmla="*/ 38671048 h 135"/>
                <a:gd name="T22" fmla="*/ 0 w 66"/>
                <a:gd name="T23" fmla="*/ 38671048 h 135"/>
                <a:gd name="T24" fmla="*/ 0 w 66"/>
                <a:gd name="T25" fmla="*/ 68135161 h 135"/>
                <a:gd name="T26" fmla="*/ 19052858 w 66"/>
                <a:gd name="T27" fmla="*/ 68135161 h 135"/>
                <a:gd name="T28" fmla="*/ 19052858 w 66"/>
                <a:gd name="T29" fmla="*/ 146398432 h 135"/>
                <a:gd name="T30" fmla="*/ 59878913 w 66"/>
                <a:gd name="T31" fmla="*/ 187832040 h 135"/>
                <a:gd name="T32" fmla="*/ 89818845 w 66"/>
                <a:gd name="T33" fmla="*/ 180466492 h 135"/>
                <a:gd name="T34" fmla="*/ 89818845 w 66"/>
                <a:gd name="T35" fmla="*/ 152843766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6" h="135">
                  <a:moveTo>
                    <a:pt x="66" y="110"/>
                  </a:moveTo>
                  <a:lnTo>
                    <a:pt x="66" y="110"/>
                  </a:lnTo>
                  <a:cubicBezTo>
                    <a:pt x="61" y="113"/>
                    <a:pt x="56" y="114"/>
                    <a:pt x="51" y="114"/>
                  </a:cubicBezTo>
                  <a:cubicBezTo>
                    <a:pt x="43" y="114"/>
                    <a:pt x="38" y="110"/>
                    <a:pt x="38" y="101"/>
                  </a:cubicBezTo>
                  <a:lnTo>
                    <a:pt x="38" y="49"/>
                  </a:lnTo>
                  <a:lnTo>
                    <a:pt x="66" y="49"/>
                  </a:lnTo>
                  <a:lnTo>
                    <a:pt x="66" y="28"/>
                  </a:lnTo>
                  <a:lnTo>
                    <a:pt x="38" y="28"/>
                  </a:lnTo>
                  <a:lnTo>
                    <a:pt x="38" y="0"/>
                  </a:lnTo>
                  <a:lnTo>
                    <a:pt x="14" y="0"/>
                  </a:lnTo>
                  <a:lnTo>
                    <a:pt x="14" y="28"/>
                  </a:lnTo>
                  <a:lnTo>
                    <a:pt x="0" y="28"/>
                  </a:lnTo>
                  <a:lnTo>
                    <a:pt x="0" y="49"/>
                  </a:lnTo>
                  <a:lnTo>
                    <a:pt x="14" y="49"/>
                  </a:lnTo>
                  <a:lnTo>
                    <a:pt x="14" y="105"/>
                  </a:lnTo>
                  <a:cubicBezTo>
                    <a:pt x="14" y="128"/>
                    <a:pt x="26" y="135"/>
                    <a:pt x="44" y="135"/>
                  </a:cubicBezTo>
                  <a:cubicBezTo>
                    <a:pt x="53" y="135"/>
                    <a:pt x="60" y="133"/>
                    <a:pt x="66" y="130"/>
                  </a:cubicBezTo>
                  <a:lnTo>
                    <a:pt x="66" y="11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3" name="Freeform 18"/>
            <p:cNvSpPr>
              <a:spLocks/>
            </p:cNvSpPr>
            <p:nvPr userDrawn="1"/>
          </p:nvSpPr>
          <p:spPr bwMode="auto">
            <a:xfrm>
              <a:off x="1267460" y="254635"/>
              <a:ext cx="22860" cy="101600"/>
            </a:xfrm>
            <a:custGeom>
              <a:avLst/>
              <a:gdLst>
                <a:gd name="T0" fmla="*/ 32661225 w 24"/>
                <a:gd name="T1" fmla="*/ 0 h 106"/>
                <a:gd name="T2" fmla="*/ 32661225 w 24"/>
                <a:gd name="T3" fmla="*/ 0 h 106"/>
                <a:gd name="T4" fmla="*/ 0 w 24"/>
                <a:gd name="T5" fmla="*/ 0 h 106"/>
                <a:gd name="T6" fmla="*/ 0 w 24"/>
                <a:gd name="T7" fmla="*/ 146992196 h 106"/>
                <a:gd name="T8" fmla="*/ 32661225 w 24"/>
                <a:gd name="T9" fmla="*/ 146992196 h 106"/>
                <a:gd name="T10" fmla="*/ 32661225 w 24"/>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6">
                  <a:moveTo>
                    <a:pt x="24" y="0"/>
                  </a:moveTo>
                  <a:lnTo>
                    <a:pt x="24" y="0"/>
                  </a:lnTo>
                  <a:lnTo>
                    <a:pt x="0" y="0"/>
                  </a:lnTo>
                  <a:lnTo>
                    <a:pt x="0" y="106"/>
                  </a:lnTo>
                  <a:lnTo>
                    <a:pt x="24" y="106"/>
                  </a:lnTo>
                  <a:lnTo>
                    <a:pt x="24"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4" name="Freeform 19"/>
            <p:cNvSpPr>
              <a:spLocks/>
            </p:cNvSpPr>
            <p:nvPr userDrawn="1"/>
          </p:nvSpPr>
          <p:spPr bwMode="auto">
            <a:xfrm>
              <a:off x="1266190" y="217170"/>
              <a:ext cx="24130" cy="22225"/>
            </a:xfrm>
            <a:custGeom>
              <a:avLst/>
              <a:gdLst>
                <a:gd name="T0" fmla="*/ 35401606 w 25"/>
                <a:gd name="T1" fmla="*/ 0 h 23"/>
                <a:gd name="T2" fmla="*/ 35401606 w 25"/>
                <a:gd name="T3" fmla="*/ 0 h 23"/>
                <a:gd name="T4" fmla="*/ 0 w 25"/>
                <a:gd name="T5" fmla="*/ 0 h 23"/>
                <a:gd name="T6" fmla="*/ 0 w 25"/>
                <a:gd name="T7" fmla="*/ 32681379 h 23"/>
                <a:gd name="T8" fmla="*/ 35401606 w 25"/>
                <a:gd name="T9" fmla="*/ 32681379 h 23"/>
                <a:gd name="T10" fmla="*/ 35401606 w 25"/>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3">
                  <a:moveTo>
                    <a:pt x="25" y="0"/>
                  </a:moveTo>
                  <a:lnTo>
                    <a:pt x="25" y="0"/>
                  </a:lnTo>
                  <a:lnTo>
                    <a:pt x="0" y="0"/>
                  </a:lnTo>
                  <a:lnTo>
                    <a:pt x="0" y="23"/>
                  </a:lnTo>
                  <a:lnTo>
                    <a:pt x="25" y="23"/>
                  </a:lnTo>
                  <a:lnTo>
                    <a:pt x="25"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5" name="Freeform 20"/>
            <p:cNvSpPr>
              <a:spLocks noEditPoints="1"/>
            </p:cNvSpPr>
            <p:nvPr userDrawn="1"/>
          </p:nvSpPr>
          <p:spPr bwMode="auto">
            <a:xfrm>
              <a:off x="1307465" y="252730"/>
              <a:ext cx="106680" cy="105410"/>
            </a:xfrm>
            <a:custGeom>
              <a:avLst/>
              <a:gdLst>
                <a:gd name="T0" fmla="*/ 32661225 w 112"/>
                <a:gd name="T1" fmla="*/ 76218138 h 110"/>
                <a:gd name="T2" fmla="*/ 32661225 w 112"/>
                <a:gd name="T3" fmla="*/ 76218138 h 110"/>
                <a:gd name="T4" fmla="*/ 76209525 w 112"/>
                <a:gd name="T5" fmla="*/ 29385433 h 110"/>
                <a:gd name="T6" fmla="*/ 119757825 w 112"/>
                <a:gd name="T7" fmla="*/ 76218138 h 110"/>
                <a:gd name="T8" fmla="*/ 119757825 w 112"/>
                <a:gd name="T9" fmla="*/ 78054188 h 110"/>
                <a:gd name="T10" fmla="*/ 76209525 w 112"/>
                <a:gd name="T11" fmla="*/ 123050843 h 110"/>
                <a:gd name="T12" fmla="*/ 32661225 w 112"/>
                <a:gd name="T13" fmla="*/ 76218138 h 110"/>
                <a:gd name="T14" fmla="*/ 32661225 w 112"/>
                <a:gd name="T15" fmla="*/ 76218138 h 110"/>
                <a:gd name="T16" fmla="*/ 76209525 w 112"/>
                <a:gd name="T17" fmla="*/ 152435318 h 110"/>
                <a:gd name="T18" fmla="*/ 76209525 w 112"/>
                <a:gd name="T19" fmla="*/ 152435318 h 110"/>
                <a:gd name="T20" fmla="*/ 152419050 w 112"/>
                <a:gd name="T21" fmla="*/ 76218138 h 110"/>
                <a:gd name="T22" fmla="*/ 152419050 w 112"/>
                <a:gd name="T23" fmla="*/ 76218138 h 110"/>
                <a:gd name="T24" fmla="*/ 76209525 w 112"/>
                <a:gd name="T25" fmla="*/ 0 h 110"/>
                <a:gd name="T26" fmla="*/ 0 w 112"/>
                <a:gd name="T27" fmla="*/ 76218138 h 110"/>
                <a:gd name="T28" fmla="*/ 0 w 112"/>
                <a:gd name="T29" fmla="*/ 78054188 h 110"/>
                <a:gd name="T30" fmla="*/ 76209525 w 112"/>
                <a:gd name="T31" fmla="*/ 152435318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24" y="55"/>
                  </a:moveTo>
                  <a:lnTo>
                    <a:pt x="24" y="55"/>
                  </a:lnTo>
                  <a:cubicBezTo>
                    <a:pt x="24" y="37"/>
                    <a:pt x="36" y="21"/>
                    <a:pt x="56" y="21"/>
                  </a:cubicBezTo>
                  <a:cubicBezTo>
                    <a:pt x="75" y="21"/>
                    <a:pt x="88" y="37"/>
                    <a:pt x="88" y="55"/>
                  </a:cubicBezTo>
                  <a:lnTo>
                    <a:pt x="88" y="56"/>
                  </a:lnTo>
                  <a:cubicBezTo>
                    <a:pt x="88" y="74"/>
                    <a:pt x="76" y="89"/>
                    <a:pt x="56" y="89"/>
                  </a:cubicBezTo>
                  <a:cubicBezTo>
                    <a:pt x="37" y="89"/>
                    <a:pt x="24" y="74"/>
                    <a:pt x="24" y="55"/>
                  </a:cubicBezTo>
                  <a:close/>
                  <a:moveTo>
                    <a:pt x="56" y="110"/>
                  </a:moveTo>
                  <a:lnTo>
                    <a:pt x="56" y="110"/>
                  </a:lnTo>
                  <a:cubicBezTo>
                    <a:pt x="88" y="110"/>
                    <a:pt x="112" y="85"/>
                    <a:pt x="112" y="55"/>
                  </a:cubicBezTo>
                  <a:cubicBezTo>
                    <a:pt x="112" y="25"/>
                    <a:pt x="88" y="0"/>
                    <a:pt x="56" y="0"/>
                  </a:cubicBezTo>
                  <a:cubicBezTo>
                    <a:pt x="24" y="0"/>
                    <a:pt x="0" y="25"/>
                    <a:pt x="0" y="55"/>
                  </a:cubicBezTo>
                  <a:lnTo>
                    <a:pt x="0" y="56"/>
                  </a:lnTo>
                  <a:cubicBezTo>
                    <a:pt x="0" y="86"/>
                    <a:pt x="24" y="110"/>
                    <a:pt x="56" y="11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6" name="Freeform 21"/>
            <p:cNvSpPr>
              <a:spLocks/>
            </p:cNvSpPr>
            <p:nvPr userDrawn="1"/>
          </p:nvSpPr>
          <p:spPr bwMode="auto">
            <a:xfrm>
              <a:off x="1430655" y="252730"/>
              <a:ext cx="90170" cy="103505"/>
            </a:xfrm>
            <a:custGeom>
              <a:avLst/>
              <a:gdLst>
                <a:gd name="T0" fmla="*/ 95495725 w 95"/>
                <a:gd name="T1" fmla="*/ 149714232 h 108"/>
                <a:gd name="T2" fmla="*/ 95495725 w 95"/>
                <a:gd name="T3" fmla="*/ 149714232 h 108"/>
                <a:gd name="T4" fmla="*/ 127927501 w 95"/>
                <a:gd name="T5" fmla="*/ 149714232 h 108"/>
                <a:gd name="T6" fmla="*/ 127927501 w 95"/>
                <a:gd name="T7" fmla="*/ 56946918 h 108"/>
                <a:gd name="T8" fmla="*/ 76576161 w 95"/>
                <a:gd name="T9" fmla="*/ 0 h 108"/>
                <a:gd name="T10" fmla="*/ 32432725 w 95"/>
                <a:gd name="T11" fmla="*/ 26636245 h 108"/>
                <a:gd name="T12" fmla="*/ 32432725 w 95"/>
                <a:gd name="T13" fmla="*/ 2755341 h 108"/>
                <a:gd name="T14" fmla="*/ 0 w 95"/>
                <a:gd name="T15" fmla="*/ 2755341 h 108"/>
                <a:gd name="T16" fmla="*/ 0 w 95"/>
                <a:gd name="T17" fmla="*/ 149714232 h 108"/>
                <a:gd name="T18" fmla="*/ 32432725 w 95"/>
                <a:gd name="T19" fmla="*/ 149714232 h 108"/>
                <a:gd name="T20" fmla="*/ 32432725 w 95"/>
                <a:gd name="T21" fmla="*/ 66131070 h 108"/>
                <a:gd name="T22" fmla="*/ 64864501 w 95"/>
                <a:gd name="T23" fmla="*/ 30310673 h 108"/>
                <a:gd name="T24" fmla="*/ 95495725 w 95"/>
                <a:gd name="T25" fmla="*/ 66131070 h 108"/>
                <a:gd name="T26" fmla="*/ 95495725 w 95"/>
                <a:gd name="T27" fmla="*/ 149714232 h 1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8">
                  <a:moveTo>
                    <a:pt x="71" y="108"/>
                  </a:moveTo>
                  <a:lnTo>
                    <a:pt x="71" y="108"/>
                  </a:lnTo>
                  <a:lnTo>
                    <a:pt x="95" y="108"/>
                  </a:lnTo>
                  <a:lnTo>
                    <a:pt x="95" y="41"/>
                  </a:lnTo>
                  <a:cubicBezTo>
                    <a:pt x="95" y="16"/>
                    <a:pt x="81" y="0"/>
                    <a:pt x="57" y="0"/>
                  </a:cubicBezTo>
                  <a:cubicBezTo>
                    <a:pt x="41" y="0"/>
                    <a:pt x="31" y="9"/>
                    <a:pt x="24" y="19"/>
                  </a:cubicBezTo>
                  <a:lnTo>
                    <a:pt x="24" y="2"/>
                  </a:lnTo>
                  <a:lnTo>
                    <a:pt x="0" y="2"/>
                  </a:lnTo>
                  <a:lnTo>
                    <a:pt x="0" y="108"/>
                  </a:lnTo>
                  <a:lnTo>
                    <a:pt x="24" y="108"/>
                  </a:lnTo>
                  <a:lnTo>
                    <a:pt x="24" y="48"/>
                  </a:lnTo>
                  <a:cubicBezTo>
                    <a:pt x="24" y="32"/>
                    <a:pt x="34" y="22"/>
                    <a:pt x="48" y="22"/>
                  </a:cubicBezTo>
                  <a:cubicBezTo>
                    <a:pt x="62" y="22"/>
                    <a:pt x="71" y="32"/>
                    <a:pt x="71" y="48"/>
                  </a:cubicBezTo>
                  <a:lnTo>
                    <a:pt x="71" y="10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7" name="Freeform 22"/>
            <p:cNvSpPr>
              <a:spLocks noEditPoints="1"/>
            </p:cNvSpPr>
            <p:nvPr userDrawn="1"/>
          </p:nvSpPr>
          <p:spPr bwMode="auto">
            <a:xfrm>
              <a:off x="1586865" y="220345"/>
              <a:ext cx="116205" cy="137795"/>
            </a:xfrm>
            <a:custGeom>
              <a:avLst/>
              <a:gdLst>
                <a:gd name="T0" fmla="*/ 13609320 w 122"/>
                <a:gd name="T1" fmla="*/ 143761332 h 144"/>
                <a:gd name="T2" fmla="*/ 13609320 w 122"/>
                <a:gd name="T3" fmla="*/ 143761332 h 144"/>
                <a:gd name="T4" fmla="*/ 57157620 w 122"/>
                <a:gd name="T5" fmla="*/ 96146461 h 144"/>
                <a:gd name="T6" fmla="*/ 113407508 w 122"/>
                <a:gd name="T7" fmla="*/ 155665289 h 144"/>
                <a:gd name="T8" fmla="*/ 58972133 w 122"/>
                <a:gd name="T9" fmla="*/ 185882584 h 144"/>
                <a:gd name="T10" fmla="*/ 13609320 w 122"/>
                <a:gd name="T11" fmla="*/ 144677095 h 144"/>
                <a:gd name="T12" fmla="*/ 13609320 w 122"/>
                <a:gd name="T13" fmla="*/ 143761332 h 144"/>
                <a:gd name="T14" fmla="*/ 40827008 w 122"/>
                <a:gd name="T15" fmla="*/ 43037015 h 144"/>
                <a:gd name="T16" fmla="*/ 40827008 w 122"/>
                <a:gd name="T17" fmla="*/ 43037015 h 144"/>
                <a:gd name="T18" fmla="*/ 40827008 w 122"/>
                <a:gd name="T19" fmla="*/ 43037015 h 144"/>
                <a:gd name="T20" fmla="*/ 73488233 w 122"/>
                <a:gd name="T21" fmla="*/ 12819720 h 144"/>
                <a:gd name="T22" fmla="*/ 105241725 w 122"/>
                <a:gd name="T23" fmla="*/ 41205490 h 144"/>
                <a:gd name="T24" fmla="*/ 105241725 w 122"/>
                <a:gd name="T25" fmla="*/ 43037015 h 144"/>
                <a:gd name="T26" fmla="*/ 64415670 w 122"/>
                <a:gd name="T27" fmla="*/ 82410979 h 144"/>
                <a:gd name="T28" fmla="*/ 40827008 w 122"/>
                <a:gd name="T29" fmla="*/ 43037015 h 144"/>
                <a:gd name="T30" fmla="*/ 57157620 w 122"/>
                <a:gd name="T31" fmla="*/ 198701347 h 144"/>
                <a:gd name="T32" fmla="*/ 57157620 w 122"/>
                <a:gd name="T33" fmla="*/ 198701347 h 144"/>
                <a:gd name="T34" fmla="*/ 122480070 w 122"/>
                <a:gd name="T35" fmla="*/ 165737721 h 144"/>
                <a:gd name="T36" fmla="*/ 155141295 w 122"/>
                <a:gd name="T37" fmla="*/ 198701347 h 144"/>
                <a:gd name="T38" fmla="*/ 166028370 w 122"/>
                <a:gd name="T39" fmla="*/ 190460440 h 144"/>
                <a:gd name="T40" fmla="*/ 130644900 w 122"/>
                <a:gd name="T41" fmla="*/ 152918001 h 144"/>
                <a:gd name="T42" fmla="*/ 159677100 w 122"/>
                <a:gd name="T43" fmla="*/ 102555843 h 144"/>
                <a:gd name="T44" fmla="*/ 146068733 w 122"/>
                <a:gd name="T45" fmla="*/ 96146461 h 144"/>
                <a:gd name="T46" fmla="*/ 121572338 w 122"/>
                <a:gd name="T47" fmla="*/ 143761332 h 144"/>
                <a:gd name="T48" fmla="*/ 72580500 w 122"/>
                <a:gd name="T49" fmla="*/ 92483411 h 144"/>
                <a:gd name="T50" fmla="*/ 118851045 w 122"/>
                <a:gd name="T51" fmla="*/ 41205490 h 144"/>
                <a:gd name="T52" fmla="*/ 118851045 w 122"/>
                <a:gd name="T53" fmla="*/ 41205490 h 144"/>
                <a:gd name="T54" fmla="*/ 75302745 w 122"/>
                <a:gd name="T55" fmla="*/ 0 h 144"/>
                <a:gd name="T56" fmla="*/ 27217688 w 122"/>
                <a:gd name="T57" fmla="*/ 43037015 h 144"/>
                <a:gd name="T58" fmla="*/ 27217688 w 122"/>
                <a:gd name="T59" fmla="*/ 43952777 h 144"/>
                <a:gd name="T60" fmla="*/ 48991838 w 122"/>
                <a:gd name="T61" fmla="*/ 87904598 h 144"/>
                <a:gd name="T62" fmla="*/ 0 w 122"/>
                <a:gd name="T63" fmla="*/ 144677095 h 144"/>
                <a:gd name="T64" fmla="*/ 0 w 122"/>
                <a:gd name="T65" fmla="*/ 144677095 h 144"/>
                <a:gd name="T66" fmla="*/ 57157620 w 122"/>
                <a:gd name="T67" fmla="*/ 198701347 h 1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4">
                  <a:moveTo>
                    <a:pt x="10" y="104"/>
                  </a:moveTo>
                  <a:lnTo>
                    <a:pt x="10" y="104"/>
                  </a:lnTo>
                  <a:cubicBezTo>
                    <a:pt x="10" y="91"/>
                    <a:pt x="20" y="78"/>
                    <a:pt x="42" y="70"/>
                  </a:cubicBezTo>
                  <a:lnTo>
                    <a:pt x="83" y="113"/>
                  </a:lnTo>
                  <a:cubicBezTo>
                    <a:pt x="71" y="126"/>
                    <a:pt x="58" y="135"/>
                    <a:pt x="43" y="135"/>
                  </a:cubicBezTo>
                  <a:cubicBezTo>
                    <a:pt x="23" y="135"/>
                    <a:pt x="10" y="122"/>
                    <a:pt x="10" y="105"/>
                  </a:cubicBezTo>
                  <a:lnTo>
                    <a:pt x="10" y="104"/>
                  </a:lnTo>
                  <a:close/>
                  <a:moveTo>
                    <a:pt x="30" y="31"/>
                  </a:moveTo>
                  <a:lnTo>
                    <a:pt x="30" y="31"/>
                  </a:lnTo>
                  <a:cubicBezTo>
                    <a:pt x="30" y="18"/>
                    <a:pt x="40" y="9"/>
                    <a:pt x="54" y="9"/>
                  </a:cubicBezTo>
                  <a:cubicBezTo>
                    <a:pt x="67" y="9"/>
                    <a:pt x="77" y="18"/>
                    <a:pt x="77" y="30"/>
                  </a:cubicBezTo>
                  <a:lnTo>
                    <a:pt x="77" y="31"/>
                  </a:lnTo>
                  <a:cubicBezTo>
                    <a:pt x="77" y="44"/>
                    <a:pt x="66" y="54"/>
                    <a:pt x="47" y="60"/>
                  </a:cubicBezTo>
                  <a:cubicBezTo>
                    <a:pt x="34" y="47"/>
                    <a:pt x="30" y="40"/>
                    <a:pt x="30" y="31"/>
                  </a:cubicBezTo>
                  <a:close/>
                  <a:moveTo>
                    <a:pt x="42" y="144"/>
                  </a:moveTo>
                  <a:lnTo>
                    <a:pt x="42" y="144"/>
                  </a:lnTo>
                  <a:cubicBezTo>
                    <a:pt x="61" y="144"/>
                    <a:pt x="76" y="135"/>
                    <a:pt x="90" y="120"/>
                  </a:cubicBezTo>
                  <a:lnTo>
                    <a:pt x="114" y="144"/>
                  </a:lnTo>
                  <a:lnTo>
                    <a:pt x="122" y="138"/>
                  </a:lnTo>
                  <a:lnTo>
                    <a:pt x="96" y="111"/>
                  </a:lnTo>
                  <a:cubicBezTo>
                    <a:pt x="104" y="101"/>
                    <a:pt x="110" y="88"/>
                    <a:pt x="117" y="74"/>
                  </a:cubicBezTo>
                  <a:lnTo>
                    <a:pt x="107" y="70"/>
                  </a:lnTo>
                  <a:cubicBezTo>
                    <a:pt x="102" y="83"/>
                    <a:pt x="96" y="95"/>
                    <a:pt x="89" y="104"/>
                  </a:cubicBezTo>
                  <a:lnTo>
                    <a:pt x="53" y="67"/>
                  </a:lnTo>
                  <a:cubicBezTo>
                    <a:pt x="74" y="59"/>
                    <a:pt x="87" y="48"/>
                    <a:pt x="87" y="30"/>
                  </a:cubicBezTo>
                  <a:cubicBezTo>
                    <a:pt x="87" y="13"/>
                    <a:pt x="73" y="0"/>
                    <a:pt x="55" y="0"/>
                  </a:cubicBezTo>
                  <a:cubicBezTo>
                    <a:pt x="35" y="0"/>
                    <a:pt x="20" y="14"/>
                    <a:pt x="20" y="31"/>
                  </a:cubicBezTo>
                  <a:lnTo>
                    <a:pt x="20" y="32"/>
                  </a:lnTo>
                  <a:cubicBezTo>
                    <a:pt x="20" y="43"/>
                    <a:pt x="25" y="52"/>
                    <a:pt x="36" y="64"/>
                  </a:cubicBezTo>
                  <a:cubicBezTo>
                    <a:pt x="13" y="72"/>
                    <a:pt x="0" y="86"/>
                    <a:pt x="0" y="105"/>
                  </a:cubicBezTo>
                  <a:cubicBezTo>
                    <a:pt x="0" y="128"/>
                    <a:pt x="18" y="144"/>
                    <a:pt x="42" y="144"/>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8" name="Freeform 23"/>
            <p:cNvSpPr>
              <a:spLocks/>
            </p:cNvSpPr>
            <p:nvPr userDrawn="1"/>
          </p:nvSpPr>
          <p:spPr bwMode="auto">
            <a:xfrm>
              <a:off x="636270" y="403860"/>
              <a:ext cx="121285" cy="139065"/>
            </a:xfrm>
            <a:custGeom>
              <a:avLst/>
              <a:gdLst>
                <a:gd name="T0" fmla="*/ 97586675 w 127"/>
                <a:gd name="T1" fmla="*/ 169245941 h 145"/>
                <a:gd name="T2" fmla="*/ 97586675 w 127"/>
                <a:gd name="T3" fmla="*/ 169245941 h 145"/>
                <a:gd name="T4" fmla="*/ 34656950 w 127"/>
                <a:gd name="T5" fmla="*/ 100260111 h 145"/>
                <a:gd name="T6" fmla="*/ 34656950 w 127"/>
                <a:gd name="T7" fmla="*/ 100260111 h 145"/>
                <a:gd name="T8" fmla="*/ 97586675 w 127"/>
                <a:gd name="T9" fmla="*/ 32193068 h 145"/>
                <a:gd name="T10" fmla="*/ 150484125 w 127"/>
                <a:gd name="T11" fmla="*/ 55188665 h 145"/>
                <a:gd name="T12" fmla="*/ 172372725 w 127"/>
                <a:gd name="T13" fmla="*/ 30353574 h 145"/>
                <a:gd name="T14" fmla="*/ 98498700 w 127"/>
                <a:gd name="T15" fmla="*/ 0 h 145"/>
                <a:gd name="T16" fmla="*/ 0 w 127"/>
                <a:gd name="T17" fmla="*/ 100260111 h 145"/>
                <a:gd name="T18" fmla="*/ 0 w 127"/>
                <a:gd name="T19" fmla="*/ 101179858 h 145"/>
                <a:gd name="T20" fmla="*/ 97586675 w 127"/>
                <a:gd name="T21" fmla="*/ 201439009 h 145"/>
                <a:gd name="T22" fmla="*/ 174196775 w 127"/>
                <a:gd name="T23" fmla="*/ 166485741 h 145"/>
                <a:gd name="T24" fmla="*/ 152308175 w 127"/>
                <a:gd name="T25" fmla="*/ 144410850 h 145"/>
                <a:gd name="T26" fmla="*/ 97586675 w 127"/>
                <a:gd name="T27" fmla="*/ 169245941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 h="145">
                  <a:moveTo>
                    <a:pt x="71" y="122"/>
                  </a:moveTo>
                  <a:lnTo>
                    <a:pt x="71" y="122"/>
                  </a:lnTo>
                  <a:cubicBezTo>
                    <a:pt x="45" y="122"/>
                    <a:pt x="25" y="100"/>
                    <a:pt x="25" y="72"/>
                  </a:cubicBezTo>
                  <a:cubicBezTo>
                    <a:pt x="25" y="45"/>
                    <a:pt x="45" y="23"/>
                    <a:pt x="71" y="23"/>
                  </a:cubicBezTo>
                  <a:cubicBezTo>
                    <a:pt x="87" y="23"/>
                    <a:pt x="99" y="30"/>
                    <a:pt x="110" y="40"/>
                  </a:cubicBezTo>
                  <a:lnTo>
                    <a:pt x="126" y="22"/>
                  </a:lnTo>
                  <a:cubicBezTo>
                    <a:pt x="113" y="9"/>
                    <a:pt x="97" y="0"/>
                    <a:pt x="72" y="0"/>
                  </a:cubicBezTo>
                  <a:cubicBezTo>
                    <a:pt x="29" y="0"/>
                    <a:pt x="0" y="33"/>
                    <a:pt x="0" y="72"/>
                  </a:cubicBezTo>
                  <a:lnTo>
                    <a:pt x="0" y="73"/>
                  </a:lnTo>
                  <a:cubicBezTo>
                    <a:pt x="0" y="113"/>
                    <a:pt x="30" y="145"/>
                    <a:pt x="71" y="145"/>
                  </a:cubicBezTo>
                  <a:cubicBezTo>
                    <a:pt x="97" y="145"/>
                    <a:pt x="113" y="135"/>
                    <a:pt x="127" y="120"/>
                  </a:cubicBezTo>
                  <a:lnTo>
                    <a:pt x="111" y="104"/>
                  </a:lnTo>
                  <a:cubicBezTo>
                    <a:pt x="99" y="115"/>
                    <a:pt x="89" y="122"/>
                    <a:pt x="71" y="12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19" name="Freeform 24"/>
            <p:cNvSpPr>
              <a:spLocks noEditPoints="1"/>
            </p:cNvSpPr>
            <p:nvPr userDrawn="1"/>
          </p:nvSpPr>
          <p:spPr bwMode="auto">
            <a:xfrm>
              <a:off x="765175" y="437515"/>
              <a:ext cx="107315" cy="105410"/>
            </a:xfrm>
            <a:custGeom>
              <a:avLst/>
              <a:gdLst>
                <a:gd name="T0" fmla="*/ 122106265 w 112"/>
                <a:gd name="T1" fmla="*/ 76218138 h 110"/>
                <a:gd name="T2" fmla="*/ 122106265 w 112"/>
                <a:gd name="T3" fmla="*/ 76218138 h 110"/>
                <a:gd name="T4" fmla="*/ 78037168 w 112"/>
                <a:gd name="T5" fmla="*/ 123050843 h 110"/>
                <a:gd name="T6" fmla="*/ 33051104 w 112"/>
                <a:gd name="T7" fmla="*/ 76218138 h 110"/>
                <a:gd name="T8" fmla="*/ 33051104 w 112"/>
                <a:gd name="T9" fmla="*/ 74381129 h 110"/>
                <a:gd name="T10" fmla="*/ 78037168 w 112"/>
                <a:gd name="T11" fmla="*/ 29385433 h 110"/>
                <a:gd name="T12" fmla="*/ 122106265 w 112"/>
                <a:gd name="T13" fmla="*/ 76218138 h 110"/>
                <a:gd name="T14" fmla="*/ 122106265 w 112"/>
                <a:gd name="T15" fmla="*/ 76218138 h 110"/>
                <a:gd name="T16" fmla="*/ 78037168 w 112"/>
                <a:gd name="T17" fmla="*/ 0 h 110"/>
                <a:gd name="T18" fmla="*/ 78037168 w 112"/>
                <a:gd name="T19" fmla="*/ 0 h 110"/>
                <a:gd name="T20" fmla="*/ 0 w 112"/>
                <a:gd name="T21" fmla="*/ 76218138 h 110"/>
                <a:gd name="T22" fmla="*/ 0 w 112"/>
                <a:gd name="T23" fmla="*/ 76218138 h 110"/>
                <a:gd name="T24" fmla="*/ 78037168 w 112"/>
                <a:gd name="T25" fmla="*/ 152435318 h 110"/>
                <a:gd name="T26" fmla="*/ 155157368 w 112"/>
                <a:gd name="T27" fmla="*/ 76218138 h 110"/>
                <a:gd name="T28" fmla="*/ 155157368 w 112"/>
                <a:gd name="T29" fmla="*/ 74381129 h 110"/>
                <a:gd name="T30" fmla="*/ 78037168 w 112"/>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10">
                  <a:moveTo>
                    <a:pt x="88" y="55"/>
                  </a:moveTo>
                  <a:lnTo>
                    <a:pt x="88" y="55"/>
                  </a:lnTo>
                  <a:cubicBezTo>
                    <a:pt x="88" y="73"/>
                    <a:pt x="76" y="89"/>
                    <a:pt x="56" y="89"/>
                  </a:cubicBezTo>
                  <a:cubicBezTo>
                    <a:pt x="37" y="89"/>
                    <a:pt x="24" y="73"/>
                    <a:pt x="24" y="55"/>
                  </a:cubicBezTo>
                  <a:lnTo>
                    <a:pt x="24" y="54"/>
                  </a:lnTo>
                  <a:cubicBezTo>
                    <a:pt x="24" y="36"/>
                    <a:pt x="36" y="21"/>
                    <a:pt x="56" y="21"/>
                  </a:cubicBezTo>
                  <a:cubicBezTo>
                    <a:pt x="75" y="21"/>
                    <a:pt x="88" y="36"/>
                    <a:pt x="88" y="55"/>
                  </a:cubicBezTo>
                  <a:close/>
                  <a:moveTo>
                    <a:pt x="56" y="0"/>
                  </a:moveTo>
                  <a:lnTo>
                    <a:pt x="56" y="0"/>
                  </a:lnTo>
                  <a:cubicBezTo>
                    <a:pt x="24" y="0"/>
                    <a:pt x="0" y="25"/>
                    <a:pt x="0" y="55"/>
                  </a:cubicBezTo>
                  <a:cubicBezTo>
                    <a:pt x="0" y="85"/>
                    <a:pt x="24" y="110"/>
                    <a:pt x="56" y="110"/>
                  </a:cubicBezTo>
                  <a:cubicBezTo>
                    <a:pt x="88" y="110"/>
                    <a:pt x="112" y="85"/>
                    <a:pt x="112" y="55"/>
                  </a:cubicBezTo>
                  <a:lnTo>
                    <a:pt x="112" y="54"/>
                  </a:lnTo>
                  <a:cubicBezTo>
                    <a:pt x="112" y="24"/>
                    <a:pt x="88" y="0"/>
                    <a:pt x="56"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0" name="Freeform 25"/>
            <p:cNvSpPr>
              <a:spLocks/>
            </p:cNvSpPr>
            <p:nvPr userDrawn="1"/>
          </p:nvSpPr>
          <p:spPr bwMode="auto">
            <a:xfrm>
              <a:off x="888365" y="437515"/>
              <a:ext cx="153035" cy="102235"/>
            </a:xfrm>
            <a:custGeom>
              <a:avLst/>
              <a:gdLst>
                <a:gd name="T0" fmla="*/ 169244276 w 160"/>
                <a:gd name="T1" fmla="*/ 0 h 107"/>
                <a:gd name="T2" fmla="*/ 169244276 w 160"/>
                <a:gd name="T3" fmla="*/ 0 h 107"/>
                <a:gd name="T4" fmla="*/ 121672390 w 160"/>
                <a:gd name="T5" fmla="*/ 24649145 h 107"/>
                <a:gd name="T6" fmla="*/ 76845569 w 160"/>
                <a:gd name="T7" fmla="*/ 0 h 107"/>
                <a:gd name="T8" fmla="*/ 32934088 w 160"/>
                <a:gd name="T9" fmla="*/ 24649145 h 107"/>
                <a:gd name="T10" fmla="*/ 32934088 w 160"/>
                <a:gd name="T11" fmla="*/ 2738369 h 107"/>
                <a:gd name="T12" fmla="*/ 0 w 160"/>
                <a:gd name="T13" fmla="*/ 2738369 h 107"/>
                <a:gd name="T14" fmla="*/ 0 w 160"/>
                <a:gd name="T15" fmla="*/ 146979533 h 107"/>
                <a:gd name="T16" fmla="*/ 32934088 w 160"/>
                <a:gd name="T17" fmla="*/ 146979533 h 107"/>
                <a:gd name="T18" fmla="*/ 32934088 w 160"/>
                <a:gd name="T19" fmla="*/ 65730417 h 107"/>
                <a:gd name="T20" fmla="*/ 64952836 w 160"/>
                <a:gd name="T21" fmla="*/ 30125884 h 107"/>
                <a:gd name="T22" fmla="*/ 93313091 w 160"/>
                <a:gd name="T23" fmla="*/ 64816990 h 107"/>
                <a:gd name="T24" fmla="*/ 93313091 w 160"/>
                <a:gd name="T25" fmla="*/ 146979533 h 107"/>
                <a:gd name="T26" fmla="*/ 127161564 w 160"/>
                <a:gd name="T27" fmla="*/ 146979533 h 107"/>
                <a:gd name="T28" fmla="*/ 127161564 w 160"/>
                <a:gd name="T29" fmla="*/ 65730417 h 107"/>
                <a:gd name="T30" fmla="*/ 158265928 w 160"/>
                <a:gd name="T31" fmla="*/ 30125884 h 107"/>
                <a:gd name="T32" fmla="*/ 187540567 w 160"/>
                <a:gd name="T33" fmla="*/ 64816990 h 107"/>
                <a:gd name="T34" fmla="*/ 187540567 w 160"/>
                <a:gd name="T35" fmla="*/ 146979533 h 107"/>
                <a:gd name="T36" fmla="*/ 220474655 w 160"/>
                <a:gd name="T37" fmla="*/ 146979533 h 107"/>
                <a:gd name="T38" fmla="*/ 220474655 w 160"/>
                <a:gd name="T39" fmla="*/ 54775029 h 107"/>
                <a:gd name="T40" fmla="*/ 169244276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4"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1" name="Freeform 26"/>
            <p:cNvSpPr>
              <a:spLocks/>
            </p:cNvSpPr>
            <p:nvPr userDrawn="1"/>
          </p:nvSpPr>
          <p:spPr bwMode="auto">
            <a:xfrm>
              <a:off x="1062355" y="437515"/>
              <a:ext cx="152400" cy="102235"/>
            </a:xfrm>
            <a:custGeom>
              <a:avLst/>
              <a:gdLst>
                <a:gd name="T0" fmla="*/ 167842883 w 160"/>
                <a:gd name="T1" fmla="*/ 0 h 107"/>
                <a:gd name="T2" fmla="*/ 167842883 w 160"/>
                <a:gd name="T3" fmla="*/ 0 h 107"/>
                <a:gd name="T4" fmla="*/ 119757825 w 160"/>
                <a:gd name="T5" fmla="*/ 24649145 h 107"/>
                <a:gd name="T6" fmla="*/ 76209525 w 160"/>
                <a:gd name="T7" fmla="*/ 0 h 107"/>
                <a:gd name="T8" fmla="*/ 32661225 w 160"/>
                <a:gd name="T9" fmla="*/ 24649145 h 107"/>
                <a:gd name="T10" fmla="*/ 32661225 w 160"/>
                <a:gd name="T11" fmla="*/ 2738369 h 107"/>
                <a:gd name="T12" fmla="*/ 0 w 160"/>
                <a:gd name="T13" fmla="*/ 2738369 h 107"/>
                <a:gd name="T14" fmla="*/ 0 w 160"/>
                <a:gd name="T15" fmla="*/ 146979533 h 107"/>
                <a:gd name="T16" fmla="*/ 32661225 w 160"/>
                <a:gd name="T17" fmla="*/ 146979533 h 107"/>
                <a:gd name="T18" fmla="*/ 32661225 w 160"/>
                <a:gd name="T19" fmla="*/ 65730417 h 107"/>
                <a:gd name="T20" fmla="*/ 64415670 w 160"/>
                <a:gd name="T21" fmla="*/ 30125884 h 107"/>
                <a:gd name="T22" fmla="*/ 92540138 w 160"/>
                <a:gd name="T23" fmla="*/ 64816990 h 107"/>
                <a:gd name="T24" fmla="*/ 92540138 w 160"/>
                <a:gd name="T25" fmla="*/ 146979533 h 107"/>
                <a:gd name="T26" fmla="*/ 125201363 w 160"/>
                <a:gd name="T27" fmla="*/ 146979533 h 107"/>
                <a:gd name="T28" fmla="*/ 125201363 w 160"/>
                <a:gd name="T29" fmla="*/ 65730417 h 107"/>
                <a:gd name="T30" fmla="*/ 156955808 w 160"/>
                <a:gd name="T31" fmla="*/ 30125884 h 107"/>
                <a:gd name="T32" fmla="*/ 185080275 w 160"/>
                <a:gd name="T33" fmla="*/ 64816990 h 107"/>
                <a:gd name="T34" fmla="*/ 185080275 w 160"/>
                <a:gd name="T35" fmla="*/ 146979533 h 107"/>
                <a:gd name="T36" fmla="*/ 217741500 w 160"/>
                <a:gd name="T37" fmla="*/ 146979533 h 107"/>
                <a:gd name="T38" fmla="*/ 217741500 w 160"/>
                <a:gd name="T39" fmla="*/ 54775029 h 107"/>
                <a:gd name="T40" fmla="*/ 167842883 w 160"/>
                <a:gd name="T41" fmla="*/ 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0" h="107">
                  <a:moveTo>
                    <a:pt x="123" y="0"/>
                  </a:moveTo>
                  <a:lnTo>
                    <a:pt x="123" y="0"/>
                  </a:lnTo>
                  <a:cubicBezTo>
                    <a:pt x="107" y="0"/>
                    <a:pt x="96" y="7"/>
                    <a:pt x="88" y="18"/>
                  </a:cubicBezTo>
                  <a:cubicBezTo>
                    <a:pt x="82" y="7"/>
                    <a:pt x="72" y="0"/>
                    <a:pt x="56" y="0"/>
                  </a:cubicBezTo>
                  <a:cubicBezTo>
                    <a:pt x="40" y="0"/>
                    <a:pt x="31" y="9"/>
                    <a:pt x="24" y="18"/>
                  </a:cubicBezTo>
                  <a:lnTo>
                    <a:pt x="24" y="2"/>
                  </a:lnTo>
                  <a:lnTo>
                    <a:pt x="0" y="2"/>
                  </a:lnTo>
                  <a:lnTo>
                    <a:pt x="0" y="107"/>
                  </a:lnTo>
                  <a:lnTo>
                    <a:pt x="24" y="107"/>
                  </a:lnTo>
                  <a:lnTo>
                    <a:pt x="24" y="48"/>
                  </a:lnTo>
                  <a:cubicBezTo>
                    <a:pt x="24" y="32"/>
                    <a:pt x="33" y="22"/>
                    <a:pt x="47" y="22"/>
                  </a:cubicBezTo>
                  <a:cubicBezTo>
                    <a:pt x="60" y="22"/>
                    <a:pt x="68" y="31"/>
                    <a:pt x="68" y="47"/>
                  </a:cubicBezTo>
                  <a:lnTo>
                    <a:pt x="68" y="107"/>
                  </a:lnTo>
                  <a:lnTo>
                    <a:pt x="92" y="107"/>
                  </a:lnTo>
                  <a:lnTo>
                    <a:pt x="92" y="48"/>
                  </a:lnTo>
                  <a:cubicBezTo>
                    <a:pt x="92" y="31"/>
                    <a:pt x="102" y="22"/>
                    <a:pt x="115" y="22"/>
                  </a:cubicBezTo>
                  <a:cubicBezTo>
                    <a:pt x="128" y="22"/>
                    <a:pt x="136" y="31"/>
                    <a:pt x="136" y="47"/>
                  </a:cubicBezTo>
                  <a:lnTo>
                    <a:pt x="136" y="107"/>
                  </a:lnTo>
                  <a:lnTo>
                    <a:pt x="160" y="107"/>
                  </a:lnTo>
                  <a:lnTo>
                    <a:pt x="160" y="40"/>
                  </a:lnTo>
                  <a:cubicBezTo>
                    <a:pt x="160" y="14"/>
                    <a:pt x="146" y="0"/>
                    <a:pt x="123"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2" name="Freeform 27"/>
            <p:cNvSpPr>
              <a:spLocks/>
            </p:cNvSpPr>
            <p:nvPr userDrawn="1"/>
          </p:nvSpPr>
          <p:spPr bwMode="auto">
            <a:xfrm>
              <a:off x="1235075" y="439420"/>
              <a:ext cx="90170" cy="102870"/>
            </a:xfrm>
            <a:custGeom>
              <a:avLst/>
              <a:gdLst>
                <a:gd name="T0" fmla="*/ 94594974 w 95"/>
                <a:gd name="T1" fmla="*/ 82262351 h 107"/>
                <a:gd name="T2" fmla="*/ 94594974 w 95"/>
                <a:gd name="T3" fmla="*/ 82262351 h 107"/>
                <a:gd name="T4" fmla="*/ 63063000 w 95"/>
                <a:gd name="T5" fmla="*/ 119234021 h 107"/>
                <a:gd name="T6" fmla="*/ 32432725 w 95"/>
                <a:gd name="T7" fmla="*/ 84111127 h 107"/>
                <a:gd name="T8" fmla="*/ 32432725 w 95"/>
                <a:gd name="T9" fmla="*/ 0 h 107"/>
                <a:gd name="T10" fmla="*/ 0 w 95"/>
                <a:gd name="T11" fmla="*/ 0 h 107"/>
                <a:gd name="T12" fmla="*/ 0 w 95"/>
                <a:gd name="T13" fmla="*/ 93354044 h 107"/>
                <a:gd name="T14" fmla="*/ 49549839 w 95"/>
                <a:gd name="T15" fmla="*/ 149735457 h 107"/>
                <a:gd name="T16" fmla="*/ 94594974 w 95"/>
                <a:gd name="T17" fmla="*/ 124779387 h 107"/>
                <a:gd name="T18" fmla="*/ 94594974 w 95"/>
                <a:gd name="T19" fmla="*/ 146962774 h 107"/>
                <a:gd name="T20" fmla="*/ 127927501 w 95"/>
                <a:gd name="T21" fmla="*/ 146962774 h 107"/>
                <a:gd name="T22" fmla="*/ 127927501 w 95"/>
                <a:gd name="T23" fmla="*/ 0 h 107"/>
                <a:gd name="T24" fmla="*/ 94594974 w 95"/>
                <a:gd name="T25" fmla="*/ 0 h 107"/>
                <a:gd name="T26" fmla="*/ 94594974 w 95"/>
                <a:gd name="T27" fmla="*/ 82262351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70" y="59"/>
                  </a:moveTo>
                  <a:lnTo>
                    <a:pt x="70" y="59"/>
                  </a:lnTo>
                  <a:cubicBezTo>
                    <a:pt x="70" y="76"/>
                    <a:pt x="61" y="85"/>
                    <a:pt x="47" y="85"/>
                  </a:cubicBezTo>
                  <a:cubicBezTo>
                    <a:pt x="32" y="85"/>
                    <a:pt x="24" y="76"/>
                    <a:pt x="24" y="60"/>
                  </a:cubicBezTo>
                  <a:lnTo>
                    <a:pt x="24" y="0"/>
                  </a:lnTo>
                  <a:lnTo>
                    <a:pt x="0" y="0"/>
                  </a:lnTo>
                  <a:lnTo>
                    <a:pt x="0" y="67"/>
                  </a:lnTo>
                  <a:cubicBezTo>
                    <a:pt x="0" y="91"/>
                    <a:pt x="14" y="107"/>
                    <a:pt x="37" y="107"/>
                  </a:cubicBezTo>
                  <a:cubicBezTo>
                    <a:pt x="54" y="107"/>
                    <a:pt x="63" y="99"/>
                    <a:pt x="70" y="89"/>
                  </a:cubicBezTo>
                  <a:lnTo>
                    <a:pt x="70" y="105"/>
                  </a:lnTo>
                  <a:lnTo>
                    <a:pt x="95" y="105"/>
                  </a:lnTo>
                  <a:lnTo>
                    <a:pt x="95" y="0"/>
                  </a:lnTo>
                  <a:lnTo>
                    <a:pt x="70" y="0"/>
                  </a:lnTo>
                  <a:lnTo>
                    <a:pt x="70" y="5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3" name="Freeform 28"/>
            <p:cNvSpPr>
              <a:spLocks/>
            </p:cNvSpPr>
            <p:nvPr userDrawn="1"/>
          </p:nvSpPr>
          <p:spPr bwMode="auto">
            <a:xfrm>
              <a:off x="1346200" y="437515"/>
              <a:ext cx="90805" cy="102235"/>
            </a:xfrm>
            <a:custGeom>
              <a:avLst/>
              <a:gdLst>
                <a:gd name="T0" fmla="*/ 78572133 w 95"/>
                <a:gd name="T1" fmla="*/ 0 h 107"/>
                <a:gd name="T2" fmla="*/ 78572133 w 95"/>
                <a:gd name="T3" fmla="*/ 0 h 107"/>
                <a:gd name="T4" fmla="*/ 32890527 w 95"/>
                <a:gd name="T5" fmla="*/ 24649145 h 107"/>
                <a:gd name="T6" fmla="*/ 32890527 w 95"/>
                <a:gd name="T7" fmla="*/ 2738369 h 107"/>
                <a:gd name="T8" fmla="*/ 0 w 95"/>
                <a:gd name="T9" fmla="*/ 2738369 h 107"/>
                <a:gd name="T10" fmla="*/ 0 w 95"/>
                <a:gd name="T11" fmla="*/ 146979533 h 107"/>
                <a:gd name="T12" fmla="*/ 32890527 w 95"/>
                <a:gd name="T13" fmla="*/ 146979533 h 107"/>
                <a:gd name="T14" fmla="*/ 32890527 w 95"/>
                <a:gd name="T15" fmla="*/ 65730417 h 107"/>
                <a:gd name="T16" fmla="*/ 65782010 w 95"/>
                <a:gd name="T17" fmla="*/ 30125884 h 107"/>
                <a:gd name="T18" fmla="*/ 97758751 w 95"/>
                <a:gd name="T19" fmla="*/ 64816990 h 107"/>
                <a:gd name="T20" fmla="*/ 97758751 w 95"/>
                <a:gd name="T21" fmla="*/ 146979533 h 107"/>
                <a:gd name="T22" fmla="*/ 130649278 w 95"/>
                <a:gd name="T23" fmla="*/ 146979533 h 107"/>
                <a:gd name="T24" fmla="*/ 130649278 w 95"/>
                <a:gd name="T25" fmla="*/ 54775029 h 107"/>
                <a:gd name="T26" fmla="*/ 78572133 w 95"/>
                <a:gd name="T27" fmla="*/ 0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5" h="107">
                  <a:moveTo>
                    <a:pt x="57" y="0"/>
                  </a:moveTo>
                  <a:lnTo>
                    <a:pt x="57" y="0"/>
                  </a:lnTo>
                  <a:cubicBezTo>
                    <a:pt x="41" y="0"/>
                    <a:pt x="31" y="8"/>
                    <a:pt x="24" y="18"/>
                  </a:cubicBezTo>
                  <a:lnTo>
                    <a:pt x="24" y="2"/>
                  </a:lnTo>
                  <a:lnTo>
                    <a:pt x="0" y="2"/>
                  </a:lnTo>
                  <a:lnTo>
                    <a:pt x="0" y="107"/>
                  </a:lnTo>
                  <a:lnTo>
                    <a:pt x="24" y="107"/>
                  </a:lnTo>
                  <a:lnTo>
                    <a:pt x="24" y="48"/>
                  </a:lnTo>
                  <a:cubicBezTo>
                    <a:pt x="24" y="32"/>
                    <a:pt x="34" y="22"/>
                    <a:pt x="48" y="22"/>
                  </a:cubicBezTo>
                  <a:cubicBezTo>
                    <a:pt x="62" y="22"/>
                    <a:pt x="71" y="31"/>
                    <a:pt x="71" y="47"/>
                  </a:cubicBezTo>
                  <a:lnTo>
                    <a:pt x="71" y="107"/>
                  </a:lnTo>
                  <a:lnTo>
                    <a:pt x="95" y="107"/>
                  </a:lnTo>
                  <a:lnTo>
                    <a:pt x="95" y="40"/>
                  </a:lnTo>
                  <a:cubicBezTo>
                    <a:pt x="95" y="16"/>
                    <a:pt x="81" y="0"/>
                    <a:pt x="57"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4" name="Freeform 29"/>
            <p:cNvSpPr>
              <a:spLocks/>
            </p:cNvSpPr>
            <p:nvPr userDrawn="1"/>
          </p:nvSpPr>
          <p:spPr bwMode="auto">
            <a:xfrm>
              <a:off x="145923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5" name="Freeform 30"/>
            <p:cNvSpPr>
              <a:spLocks/>
            </p:cNvSpPr>
            <p:nvPr userDrawn="1"/>
          </p:nvSpPr>
          <p:spPr bwMode="auto">
            <a:xfrm>
              <a:off x="1457960"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6" name="Freeform 31"/>
            <p:cNvSpPr>
              <a:spLocks/>
            </p:cNvSpPr>
            <p:nvPr userDrawn="1"/>
          </p:nvSpPr>
          <p:spPr bwMode="auto">
            <a:xfrm>
              <a:off x="1497330" y="411480"/>
              <a:ext cx="62230" cy="130810"/>
            </a:xfrm>
            <a:custGeom>
              <a:avLst/>
              <a:gdLst>
                <a:gd name="T0" fmla="*/ 51329219 w 65"/>
                <a:gd name="T1" fmla="*/ 0 h 136"/>
                <a:gd name="T2" fmla="*/ 51329219 w 65"/>
                <a:gd name="T3" fmla="*/ 0 h 136"/>
                <a:gd name="T4" fmla="*/ 18332001 w 65"/>
                <a:gd name="T5" fmla="*/ 0 h 136"/>
                <a:gd name="T6" fmla="*/ 18332001 w 65"/>
                <a:gd name="T7" fmla="*/ 40705956 h 136"/>
                <a:gd name="T8" fmla="*/ 0 w 65"/>
                <a:gd name="T9" fmla="*/ 40705956 h 136"/>
                <a:gd name="T10" fmla="*/ 0 w 65"/>
                <a:gd name="T11" fmla="*/ 70310375 h 136"/>
                <a:gd name="T12" fmla="*/ 18332001 w 65"/>
                <a:gd name="T13" fmla="*/ 70310375 h 136"/>
                <a:gd name="T14" fmla="*/ 18332001 w 65"/>
                <a:gd name="T15" fmla="*/ 147095845 h 136"/>
                <a:gd name="T16" fmla="*/ 59578045 w 65"/>
                <a:gd name="T17" fmla="*/ 190577666 h 136"/>
                <a:gd name="T18" fmla="*/ 89825654 w 65"/>
                <a:gd name="T19" fmla="*/ 183176321 h 136"/>
                <a:gd name="T20" fmla="*/ 89825654 w 65"/>
                <a:gd name="T21" fmla="*/ 155422479 h 136"/>
                <a:gd name="T22" fmla="*/ 68744045 w 65"/>
                <a:gd name="T23" fmla="*/ 160973247 h 136"/>
                <a:gd name="T24" fmla="*/ 51329219 w 65"/>
                <a:gd name="T25" fmla="*/ 141545077 h 136"/>
                <a:gd name="T26" fmla="*/ 51329219 w 65"/>
                <a:gd name="T27" fmla="*/ 70310375 h 136"/>
                <a:gd name="T28" fmla="*/ 89825654 w 65"/>
                <a:gd name="T29" fmla="*/ 70310375 h 136"/>
                <a:gd name="T30" fmla="*/ 89825654 w 65"/>
                <a:gd name="T31" fmla="*/ 40705956 h 136"/>
                <a:gd name="T32" fmla="*/ 51329219 w 65"/>
                <a:gd name="T33" fmla="*/ 40705956 h 136"/>
                <a:gd name="T34" fmla="*/ 51329219 w 65"/>
                <a:gd name="T35" fmla="*/ 0 h 1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5" h="136">
                  <a:moveTo>
                    <a:pt x="37" y="0"/>
                  </a:moveTo>
                  <a:lnTo>
                    <a:pt x="37" y="0"/>
                  </a:lnTo>
                  <a:lnTo>
                    <a:pt x="13" y="0"/>
                  </a:lnTo>
                  <a:lnTo>
                    <a:pt x="13" y="29"/>
                  </a:lnTo>
                  <a:lnTo>
                    <a:pt x="0" y="29"/>
                  </a:lnTo>
                  <a:lnTo>
                    <a:pt x="0" y="50"/>
                  </a:lnTo>
                  <a:lnTo>
                    <a:pt x="13" y="50"/>
                  </a:lnTo>
                  <a:lnTo>
                    <a:pt x="13" y="105"/>
                  </a:lnTo>
                  <a:cubicBezTo>
                    <a:pt x="13" y="128"/>
                    <a:pt x="26" y="136"/>
                    <a:pt x="43" y="136"/>
                  </a:cubicBezTo>
                  <a:cubicBezTo>
                    <a:pt x="52" y="136"/>
                    <a:pt x="59" y="134"/>
                    <a:pt x="65" y="131"/>
                  </a:cubicBezTo>
                  <a:lnTo>
                    <a:pt x="65" y="111"/>
                  </a:lnTo>
                  <a:cubicBezTo>
                    <a:pt x="60" y="113"/>
                    <a:pt x="55" y="115"/>
                    <a:pt x="50" y="115"/>
                  </a:cubicBezTo>
                  <a:cubicBezTo>
                    <a:pt x="42" y="115"/>
                    <a:pt x="37" y="111"/>
                    <a:pt x="37" y="101"/>
                  </a:cubicBezTo>
                  <a:lnTo>
                    <a:pt x="37" y="50"/>
                  </a:lnTo>
                  <a:lnTo>
                    <a:pt x="65" y="50"/>
                  </a:lnTo>
                  <a:lnTo>
                    <a:pt x="65" y="29"/>
                  </a:lnTo>
                  <a:lnTo>
                    <a:pt x="37" y="29"/>
                  </a:lnTo>
                  <a:lnTo>
                    <a:pt x="37"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7" name="Freeform 32"/>
            <p:cNvSpPr>
              <a:spLocks/>
            </p:cNvSpPr>
            <p:nvPr userDrawn="1"/>
          </p:nvSpPr>
          <p:spPr bwMode="auto">
            <a:xfrm>
              <a:off x="1576705" y="401955"/>
              <a:ext cx="24765" cy="21590"/>
            </a:xfrm>
            <a:custGeom>
              <a:avLst/>
              <a:gdLst>
                <a:gd name="T0" fmla="*/ 0 w 26"/>
                <a:gd name="T1" fmla="*/ 29959410 h 23"/>
                <a:gd name="T2" fmla="*/ 0 w 26"/>
                <a:gd name="T3" fmla="*/ 29959410 h 23"/>
                <a:gd name="T4" fmla="*/ 35383470 w 26"/>
                <a:gd name="T5" fmla="*/ 29959410 h 23"/>
                <a:gd name="T6" fmla="*/ 35383470 w 26"/>
                <a:gd name="T7" fmla="*/ 0 h 23"/>
                <a:gd name="T8" fmla="*/ 0 w 26"/>
                <a:gd name="T9" fmla="*/ 0 h 23"/>
                <a:gd name="T10" fmla="*/ 0 w 26"/>
                <a:gd name="T11" fmla="*/ 2995941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23">
                  <a:moveTo>
                    <a:pt x="0" y="23"/>
                  </a:moveTo>
                  <a:lnTo>
                    <a:pt x="0" y="23"/>
                  </a:lnTo>
                  <a:lnTo>
                    <a:pt x="26" y="23"/>
                  </a:lnTo>
                  <a:lnTo>
                    <a:pt x="26" y="0"/>
                  </a:lnTo>
                  <a:lnTo>
                    <a:pt x="0" y="0"/>
                  </a:lnTo>
                  <a:lnTo>
                    <a:pt x="0"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8" name="Freeform 33"/>
            <p:cNvSpPr>
              <a:spLocks/>
            </p:cNvSpPr>
            <p:nvPr userDrawn="1"/>
          </p:nvSpPr>
          <p:spPr bwMode="auto">
            <a:xfrm>
              <a:off x="1577340" y="439420"/>
              <a:ext cx="22860" cy="100330"/>
            </a:xfrm>
            <a:custGeom>
              <a:avLst/>
              <a:gdLst>
                <a:gd name="T0" fmla="*/ 0 w 24"/>
                <a:gd name="T1" fmla="*/ 144258296 h 105"/>
                <a:gd name="T2" fmla="*/ 0 w 24"/>
                <a:gd name="T3" fmla="*/ 144258296 h 105"/>
                <a:gd name="T4" fmla="*/ 32661225 w 24"/>
                <a:gd name="T5" fmla="*/ 144258296 h 105"/>
                <a:gd name="T6" fmla="*/ 32661225 w 24"/>
                <a:gd name="T7" fmla="*/ 0 h 105"/>
                <a:gd name="T8" fmla="*/ 0 w 24"/>
                <a:gd name="T9" fmla="*/ 0 h 105"/>
                <a:gd name="T10" fmla="*/ 0 w 24"/>
                <a:gd name="T11" fmla="*/ 144258296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105">
                  <a:moveTo>
                    <a:pt x="0" y="105"/>
                  </a:moveTo>
                  <a:lnTo>
                    <a:pt x="0" y="105"/>
                  </a:lnTo>
                  <a:lnTo>
                    <a:pt x="24" y="105"/>
                  </a:lnTo>
                  <a:lnTo>
                    <a:pt x="24" y="0"/>
                  </a:lnTo>
                  <a:lnTo>
                    <a:pt x="0" y="0"/>
                  </a:lnTo>
                  <a:lnTo>
                    <a:pt x="0" y="105"/>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29" name="Freeform 34"/>
            <p:cNvSpPr>
              <a:spLocks noEditPoints="1"/>
            </p:cNvSpPr>
            <p:nvPr userDrawn="1"/>
          </p:nvSpPr>
          <p:spPr bwMode="auto">
            <a:xfrm>
              <a:off x="1617345" y="437515"/>
              <a:ext cx="97155" cy="105410"/>
            </a:xfrm>
            <a:custGeom>
              <a:avLst/>
              <a:gdLst>
                <a:gd name="T0" fmla="*/ 32661225 w 102"/>
                <a:gd name="T1" fmla="*/ 65198002 h 110"/>
                <a:gd name="T2" fmla="*/ 32661225 w 102"/>
                <a:gd name="T3" fmla="*/ 65198002 h 110"/>
                <a:gd name="T4" fmla="*/ 70765988 w 102"/>
                <a:gd name="T5" fmla="*/ 27548424 h 110"/>
                <a:gd name="T6" fmla="*/ 106149458 w 102"/>
                <a:gd name="T7" fmla="*/ 65198002 h 110"/>
                <a:gd name="T8" fmla="*/ 32661225 w 102"/>
                <a:gd name="T9" fmla="*/ 65198002 h 110"/>
                <a:gd name="T10" fmla="*/ 70765988 w 102"/>
                <a:gd name="T11" fmla="*/ 0 h 110"/>
                <a:gd name="T12" fmla="*/ 70765988 w 102"/>
                <a:gd name="T13" fmla="*/ 0 h 110"/>
                <a:gd name="T14" fmla="*/ 0 w 102"/>
                <a:gd name="T15" fmla="*/ 76218138 h 110"/>
                <a:gd name="T16" fmla="*/ 0 w 102"/>
                <a:gd name="T17" fmla="*/ 76218138 h 110"/>
                <a:gd name="T18" fmla="*/ 73488233 w 102"/>
                <a:gd name="T19" fmla="*/ 152435318 h 110"/>
                <a:gd name="T20" fmla="*/ 132459413 w 102"/>
                <a:gd name="T21" fmla="*/ 124886893 h 110"/>
                <a:gd name="T22" fmla="*/ 113407508 w 102"/>
                <a:gd name="T23" fmla="*/ 106521596 h 110"/>
                <a:gd name="T24" fmla="*/ 75302745 w 102"/>
                <a:gd name="T25" fmla="*/ 124886893 h 110"/>
                <a:gd name="T26" fmla="*/ 34475738 w 102"/>
                <a:gd name="T27" fmla="*/ 87237316 h 110"/>
                <a:gd name="T28" fmla="*/ 138810683 w 102"/>
                <a:gd name="T29" fmla="*/ 87237316 h 110"/>
                <a:gd name="T30" fmla="*/ 138810683 w 102"/>
                <a:gd name="T31" fmla="*/ 78054188 h 110"/>
                <a:gd name="T32" fmla="*/ 70765988 w 102"/>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110">
                  <a:moveTo>
                    <a:pt x="24" y="47"/>
                  </a:moveTo>
                  <a:lnTo>
                    <a:pt x="24" y="47"/>
                  </a:lnTo>
                  <a:cubicBezTo>
                    <a:pt x="27" y="31"/>
                    <a:pt x="37" y="20"/>
                    <a:pt x="52" y="20"/>
                  </a:cubicBezTo>
                  <a:cubicBezTo>
                    <a:pt x="68" y="20"/>
                    <a:pt x="77" y="32"/>
                    <a:pt x="78" y="47"/>
                  </a:cubicBezTo>
                  <a:lnTo>
                    <a:pt x="24" y="47"/>
                  </a:lnTo>
                  <a:close/>
                  <a:moveTo>
                    <a:pt x="52" y="0"/>
                  </a:moveTo>
                  <a:lnTo>
                    <a:pt x="52" y="0"/>
                  </a:lnTo>
                  <a:cubicBezTo>
                    <a:pt x="22" y="0"/>
                    <a:pt x="0" y="25"/>
                    <a:pt x="0" y="55"/>
                  </a:cubicBezTo>
                  <a:cubicBezTo>
                    <a:pt x="0" y="88"/>
                    <a:pt x="24" y="110"/>
                    <a:pt x="54" y="110"/>
                  </a:cubicBezTo>
                  <a:cubicBezTo>
                    <a:pt x="74" y="110"/>
                    <a:pt x="87" y="102"/>
                    <a:pt x="97" y="90"/>
                  </a:cubicBezTo>
                  <a:lnTo>
                    <a:pt x="83" y="77"/>
                  </a:lnTo>
                  <a:cubicBezTo>
                    <a:pt x="75" y="86"/>
                    <a:pt x="67" y="90"/>
                    <a:pt x="55" y="90"/>
                  </a:cubicBezTo>
                  <a:cubicBezTo>
                    <a:pt x="39" y="90"/>
                    <a:pt x="27" y="80"/>
                    <a:pt x="25" y="63"/>
                  </a:cubicBezTo>
                  <a:lnTo>
                    <a:pt x="102" y="63"/>
                  </a:lnTo>
                  <a:cubicBezTo>
                    <a:pt x="102" y="61"/>
                    <a:pt x="102" y="59"/>
                    <a:pt x="102" y="56"/>
                  </a:cubicBezTo>
                  <a:cubicBezTo>
                    <a:pt x="102" y="26"/>
                    <a:pt x="85" y="0"/>
                    <a:pt x="52"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0" name="Freeform 35"/>
            <p:cNvSpPr>
              <a:spLocks/>
            </p:cNvSpPr>
            <p:nvPr userDrawn="1"/>
          </p:nvSpPr>
          <p:spPr bwMode="auto">
            <a:xfrm>
              <a:off x="1723390" y="437515"/>
              <a:ext cx="79375" cy="104775"/>
            </a:xfrm>
            <a:custGeom>
              <a:avLst/>
              <a:gdLst>
                <a:gd name="T0" fmla="*/ 70420926 w 83"/>
                <a:gd name="T1" fmla="*/ 62830395 h 109"/>
                <a:gd name="T2" fmla="*/ 70420926 w 83"/>
                <a:gd name="T3" fmla="*/ 62830395 h 109"/>
                <a:gd name="T4" fmla="*/ 37496559 w 83"/>
                <a:gd name="T5" fmla="*/ 41579334 h 109"/>
                <a:gd name="T6" fmla="*/ 37496559 w 83"/>
                <a:gd name="T7" fmla="*/ 41579334 h 109"/>
                <a:gd name="T8" fmla="*/ 57616687 w 83"/>
                <a:gd name="T9" fmla="*/ 26795485 h 109"/>
                <a:gd name="T10" fmla="*/ 97857899 w 83"/>
                <a:gd name="T11" fmla="*/ 40654622 h 109"/>
                <a:gd name="T12" fmla="*/ 111576386 w 83"/>
                <a:gd name="T13" fmla="*/ 16631349 h 109"/>
                <a:gd name="T14" fmla="*/ 57616687 w 83"/>
                <a:gd name="T15" fmla="*/ 0 h 109"/>
                <a:gd name="T16" fmla="*/ 7316845 w 83"/>
                <a:gd name="T17" fmla="*/ 44350585 h 109"/>
                <a:gd name="T18" fmla="*/ 7316845 w 83"/>
                <a:gd name="T19" fmla="*/ 46199046 h 109"/>
                <a:gd name="T20" fmla="*/ 52130248 w 83"/>
                <a:gd name="T21" fmla="*/ 89625881 h 109"/>
                <a:gd name="T22" fmla="*/ 84139413 w 83"/>
                <a:gd name="T23" fmla="*/ 109029442 h 109"/>
                <a:gd name="T24" fmla="*/ 84139413 w 83"/>
                <a:gd name="T25" fmla="*/ 110877903 h 109"/>
                <a:gd name="T26" fmla="*/ 62189834 w 83"/>
                <a:gd name="T27" fmla="*/ 125660791 h 109"/>
                <a:gd name="T28" fmla="*/ 13718486 w 83"/>
                <a:gd name="T29" fmla="*/ 108105692 h 109"/>
                <a:gd name="T30" fmla="*/ 0 w 83"/>
                <a:gd name="T31" fmla="*/ 130281464 h 109"/>
                <a:gd name="T32" fmla="*/ 60360384 w 83"/>
                <a:gd name="T33" fmla="*/ 152456276 h 109"/>
                <a:gd name="T34" fmla="*/ 114320083 w 83"/>
                <a:gd name="T35" fmla="*/ 106257230 h 109"/>
                <a:gd name="T36" fmla="*/ 114320083 w 83"/>
                <a:gd name="T37" fmla="*/ 106257230 h 109"/>
                <a:gd name="T38" fmla="*/ 70420926 w 83"/>
                <a:gd name="T39" fmla="*/ 62830395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 h="109">
                  <a:moveTo>
                    <a:pt x="51" y="45"/>
                  </a:moveTo>
                  <a:lnTo>
                    <a:pt x="51" y="45"/>
                  </a:lnTo>
                  <a:cubicBezTo>
                    <a:pt x="38" y="41"/>
                    <a:pt x="27" y="38"/>
                    <a:pt x="27" y="30"/>
                  </a:cubicBezTo>
                  <a:cubicBezTo>
                    <a:pt x="27" y="24"/>
                    <a:pt x="32" y="19"/>
                    <a:pt x="42" y="19"/>
                  </a:cubicBezTo>
                  <a:cubicBezTo>
                    <a:pt x="50" y="19"/>
                    <a:pt x="61" y="23"/>
                    <a:pt x="71" y="29"/>
                  </a:cubicBezTo>
                  <a:lnTo>
                    <a:pt x="81" y="12"/>
                  </a:lnTo>
                  <a:cubicBezTo>
                    <a:pt x="70" y="5"/>
                    <a:pt x="55" y="0"/>
                    <a:pt x="42" y="0"/>
                  </a:cubicBezTo>
                  <a:cubicBezTo>
                    <a:pt x="21" y="0"/>
                    <a:pt x="5" y="12"/>
                    <a:pt x="5" y="32"/>
                  </a:cubicBezTo>
                  <a:lnTo>
                    <a:pt x="5" y="33"/>
                  </a:lnTo>
                  <a:cubicBezTo>
                    <a:pt x="5" y="53"/>
                    <a:pt x="22" y="59"/>
                    <a:pt x="38" y="64"/>
                  </a:cubicBezTo>
                  <a:cubicBezTo>
                    <a:pt x="50" y="67"/>
                    <a:pt x="61" y="70"/>
                    <a:pt x="61" y="78"/>
                  </a:cubicBezTo>
                  <a:lnTo>
                    <a:pt x="61" y="79"/>
                  </a:lnTo>
                  <a:cubicBezTo>
                    <a:pt x="61" y="86"/>
                    <a:pt x="55" y="90"/>
                    <a:pt x="45" y="90"/>
                  </a:cubicBezTo>
                  <a:cubicBezTo>
                    <a:pt x="34" y="90"/>
                    <a:pt x="22" y="86"/>
                    <a:pt x="10" y="77"/>
                  </a:cubicBezTo>
                  <a:lnTo>
                    <a:pt x="0" y="93"/>
                  </a:lnTo>
                  <a:cubicBezTo>
                    <a:pt x="13" y="104"/>
                    <a:pt x="29" y="109"/>
                    <a:pt x="44" y="109"/>
                  </a:cubicBezTo>
                  <a:cubicBezTo>
                    <a:pt x="66" y="109"/>
                    <a:pt x="83" y="98"/>
                    <a:pt x="83" y="76"/>
                  </a:cubicBezTo>
                  <a:cubicBezTo>
                    <a:pt x="83" y="57"/>
                    <a:pt x="66" y="50"/>
                    <a:pt x="51" y="4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1" name="Freeform 36"/>
            <p:cNvSpPr>
              <a:spLocks/>
            </p:cNvSpPr>
            <p:nvPr userDrawn="1"/>
          </p:nvSpPr>
          <p:spPr bwMode="auto">
            <a:xfrm>
              <a:off x="294005" y="320675"/>
              <a:ext cx="189865" cy="147955"/>
            </a:xfrm>
            <a:custGeom>
              <a:avLst/>
              <a:gdLst>
                <a:gd name="T0" fmla="*/ 192982984 w 199"/>
                <a:gd name="T1" fmla="*/ 138455136 h 154"/>
                <a:gd name="T2" fmla="*/ 192982984 w 199"/>
                <a:gd name="T3" fmla="*/ 138455136 h 154"/>
                <a:gd name="T4" fmla="*/ 158392252 w 199"/>
                <a:gd name="T5" fmla="*/ 0 h 154"/>
                <a:gd name="T6" fmla="*/ 113787335 w 199"/>
                <a:gd name="T7" fmla="*/ 0 h 154"/>
                <a:gd name="T8" fmla="*/ 81016063 w 199"/>
                <a:gd name="T9" fmla="*/ 135686264 h 154"/>
                <a:gd name="T10" fmla="*/ 50976367 w 199"/>
                <a:gd name="T11" fmla="*/ 0 h 154"/>
                <a:gd name="T12" fmla="*/ 0 w 199"/>
                <a:gd name="T13" fmla="*/ 0 h 154"/>
                <a:gd name="T14" fmla="*/ 54618150 w 199"/>
                <a:gd name="T15" fmla="*/ 215067004 h 154"/>
                <a:gd name="T16" fmla="*/ 103774103 w 199"/>
                <a:gd name="T17" fmla="*/ 215067004 h 154"/>
                <a:gd name="T18" fmla="*/ 136544420 w 199"/>
                <a:gd name="T19" fmla="*/ 78457462 h 154"/>
                <a:gd name="T20" fmla="*/ 168405485 w 199"/>
                <a:gd name="T21" fmla="*/ 215067004 h 154"/>
                <a:gd name="T22" fmla="*/ 215741023 w 199"/>
                <a:gd name="T23" fmla="*/ 215067004 h 154"/>
                <a:gd name="T24" fmla="*/ 217561438 w 199"/>
                <a:gd name="T25" fmla="*/ 213221409 h 154"/>
                <a:gd name="T26" fmla="*/ 272179587 w 199"/>
                <a:gd name="T27" fmla="*/ 0 h 154"/>
                <a:gd name="T28" fmla="*/ 223022680 w 199"/>
                <a:gd name="T29" fmla="*/ 0 h 154"/>
                <a:gd name="T30" fmla="*/ 192982984 w 199"/>
                <a:gd name="T31" fmla="*/ 138455136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99" h="154">
                  <a:moveTo>
                    <a:pt x="141" y="99"/>
                  </a:moveTo>
                  <a:lnTo>
                    <a:pt x="141" y="99"/>
                  </a:lnTo>
                  <a:lnTo>
                    <a:pt x="116" y="0"/>
                  </a:lnTo>
                  <a:lnTo>
                    <a:pt x="83" y="0"/>
                  </a:lnTo>
                  <a:lnTo>
                    <a:pt x="59" y="97"/>
                  </a:lnTo>
                  <a:lnTo>
                    <a:pt x="37" y="0"/>
                  </a:lnTo>
                  <a:lnTo>
                    <a:pt x="0" y="0"/>
                  </a:lnTo>
                  <a:lnTo>
                    <a:pt x="40" y="154"/>
                  </a:lnTo>
                  <a:lnTo>
                    <a:pt x="76" y="154"/>
                  </a:lnTo>
                  <a:lnTo>
                    <a:pt x="100" y="56"/>
                  </a:lnTo>
                  <a:lnTo>
                    <a:pt x="123" y="154"/>
                  </a:lnTo>
                  <a:lnTo>
                    <a:pt x="158" y="154"/>
                  </a:lnTo>
                  <a:lnTo>
                    <a:pt x="159" y="153"/>
                  </a:lnTo>
                  <a:lnTo>
                    <a:pt x="199" y="0"/>
                  </a:lnTo>
                  <a:lnTo>
                    <a:pt x="163" y="0"/>
                  </a:lnTo>
                  <a:lnTo>
                    <a:pt x="141" y="9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2" name="Freeform 37"/>
            <p:cNvSpPr>
              <a:spLocks/>
            </p:cNvSpPr>
            <p:nvPr userDrawn="1"/>
          </p:nvSpPr>
          <p:spPr bwMode="auto">
            <a:xfrm>
              <a:off x="19050" y="320675"/>
              <a:ext cx="146685" cy="147955"/>
            </a:xfrm>
            <a:custGeom>
              <a:avLst/>
              <a:gdLst>
                <a:gd name="T0" fmla="*/ 48991838 w 154"/>
                <a:gd name="T1" fmla="*/ 0 h 154"/>
                <a:gd name="T2" fmla="*/ 48991838 w 154"/>
                <a:gd name="T3" fmla="*/ 0 h 154"/>
                <a:gd name="T4" fmla="*/ 0 w 154"/>
                <a:gd name="T5" fmla="*/ 0 h 154"/>
                <a:gd name="T6" fmla="*/ 0 w 154"/>
                <a:gd name="T7" fmla="*/ 215067004 h 154"/>
                <a:gd name="T8" fmla="*/ 48085058 w 154"/>
                <a:gd name="T9" fmla="*/ 215067004 h 154"/>
                <a:gd name="T10" fmla="*/ 48085058 w 154"/>
                <a:gd name="T11" fmla="*/ 78457462 h 154"/>
                <a:gd name="T12" fmla="*/ 160584833 w 154"/>
                <a:gd name="T13" fmla="*/ 215067004 h 154"/>
                <a:gd name="T14" fmla="*/ 209576670 w 154"/>
                <a:gd name="T15" fmla="*/ 215067004 h 154"/>
                <a:gd name="T16" fmla="*/ 209576670 w 154"/>
                <a:gd name="T17" fmla="*/ 0 h 154"/>
                <a:gd name="T18" fmla="*/ 162399345 w 154"/>
                <a:gd name="T19" fmla="*/ 0 h 154"/>
                <a:gd name="T20" fmla="*/ 162399345 w 154"/>
                <a:gd name="T21" fmla="*/ 136609542 h 154"/>
                <a:gd name="T22" fmla="*/ 48991838 w 15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4" h="154">
                  <a:moveTo>
                    <a:pt x="36" y="0"/>
                  </a:moveTo>
                  <a:lnTo>
                    <a:pt x="36" y="0"/>
                  </a:lnTo>
                  <a:lnTo>
                    <a:pt x="0" y="0"/>
                  </a:lnTo>
                  <a:lnTo>
                    <a:pt x="0" y="154"/>
                  </a:lnTo>
                  <a:lnTo>
                    <a:pt x="35" y="154"/>
                  </a:lnTo>
                  <a:lnTo>
                    <a:pt x="35" y="56"/>
                  </a:lnTo>
                  <a:lnTo>
                    <a:pt x="118" y="154"/>
                  </a:lnTo>
                  <a:lnTo>
                    <a:pt x="154" y="154"/>
                  </a:lnTo>
                  <a:lnTo>
                    <a:pt x="154" y="0"/>
                  </a:lnTo>
                  <a:lnTo>
                    <a:pt x="119" y="0"/>
                  </a:lnTo>
                  <a:lnTo>
                    <a:pt x="119" y="98"/>
                  </a:lnTo>
                  <a:lnTo>
                    <a:pt x="36" y="0"/>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3" name="Freeform 38"/>
            <p:cNvSpPr>
              <a:spLocks/>
            </p:cNvSpPr>
            <p:nvPr userDrawn="1"/>
          </p:nvSpPr>
          <p:spPr bwMode="auto">
            <a:xfrm>
              <a:off x="16510" y="490220"/>
              <a:ext cx="41910" cy="47625"/>
            </a:xfrm>
            <a:custGeom>
              <a:avLst/>
              <a:gdLst>
                <a:gd name="T0" fmla="*/ 32661225 w 44"/>
                <a:gd name="T1" fmla="*/ 39919275 h 50"/>
                <a:gd name="T2" fmla="*/ 32661225 w 44"/>
                <a:gd name="T3" fmla="*/ 39919275 h 50"/>
                <a:gd name="T4" fmla="*/ 48991838 w 44"/>
                <a:gd name="T5" fmla="*/ 39919275 h 50"/>
                <a:gd name="T6" fmla="*/ 48991838 w 44"/>
                <a:gd name="T7" fmla="*/ 51714083 h 50"/>
                <a:gd name="T8" fmla="*/ 34475738 w 44"/>
                <a:gd name="T9" fmla="*/ 57157620 h 50"/>
                <a:gd name="T10" fmla="*/ 10887075 w 44"/>
                <a:gd name="T11" fmla="*/ 34475738 h 50"/>
                <a:gd name="T12" fmla="*/ 10887075 w 44"/>
                <a:gd name="T13" fmla="*/ 34475738 h 50"/>
                <a:gd name="T14" fmla="*/ 32661225 w 44"/>
                <a:gd name="T15" fmla="*/ 10887075 h 50"/>
                <a:gd name="T16" fmla="*/ 50806350 w 44"/>
                <a:gd name="T17" fmla="*/ 18145125 h 50"/>
                <a:gd name="T18" fmla="*/ 57157620 w 44"/>
                <a:gd name="T19" fmla="*/ 9980295 h 50"/>
                <a:gd name="T20" fmla="*/ 32661225 w 44"/>
                <a:gd name="T21" fmla="*/ 0 h 50"/>
                <a:gd name="T22" fmla="*/ 0 w 44"/>
                <a:gd name="T23" fmla="*/ 34475738 h 50"/>
                <a:gd name="T24" fmla="*/ 0 w 44"/>
                <a:gd name="T25" fmla="*/ 34475738 h 50"/>
                <a:gd name="T26" fmla="*/ 32661225 w 44"/>
                <a:gd name="T27" fmla="*/ 68044695 h 50"/>
                <a:gd name="T28" fmla="*/ 59878913 w 44"/>
                <a:gd name="T29" fmla="*/ 57157620 h 50"/>
                <a:gd name="T30" fmla="*/ 59878913 w 44"/>
                <a:gd name="T31" fmla="*/ 29939933 h 50"/>
                <a:gd name="T32" fmla="*/ 32661225 w 44"/>
                <a:gd name="T33" fmla="*/ 29939933 h 50"/>
                <a:gd name="T34" fmla="*/ 32661225 w 44"/>
                <a:gd name="T35" fmla="*/ 39919275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4" h="50">
                  <a:moveTo>
                    <a:pt x="24" y="29"/>
                  </a:moveTo>
                  <a:lnTo>
                    <a:pt x="24" y="29"/>
                  </a:lnTo>
                  <a:lnTo>
                    <a:pt x="36" y="29"/>
                  </a:lnTo>
                  <a:lnTo>
                    <a:pt x="36" y="38"/>
                  </a:lnTo>
                  <a:cubicBezTo>
                    <a:pt x="33" y="41"/>
                    <a:pt x="29" y="42"/>
                    <a:pt x="25" y="42"/>
                  </a:cubicBezTo>
                  <a:cubicBezTo>
                    <a:pt x="15" y="42"/>
                    <a:pt x="8" y="35"/>
                    <a:pt x="8" y="25"/>
                  </a:cubicBezTo>
                  <a:cubicBezTo>
                    <a:pt x="8" y="16"/>
                    <a:pt x="15" y="8"/>
                    <a:pt x="24" y="8"/>
                  </a:cubicBezTo>
                  <a:cubicBezTo>
                    <a:pt x="30" y="8"/>
                    <a:pt x="33" y="10"/>
                    <a:pt x="37" y="13"/>
                  </a:cubicBezTo>
                  <a:lnTo>
                    <a:pt x="42" y="7"/>
                  </a:lnTo>
                  <a:cubicBezTo>
                    <a:pt x="37" y="3"/>
                    <a:pt x="32" y="0"/>
                    <a:pt x="24" y="0"/>
                  </a:cubicBezTo>
                  <a:cubicBezTo>
                    <a:pt x="10" y="0"/>
                    <a:pt x="0" y="12"/>
                    <a:pt x="0" y="25"/>
                  </a:cubicBezTo>
                  <a:cubicBezTo>
                    <a:pt x="0" y="39"/>
                    <a:pt x="9" y="50"/>
                    <a:pt x="24" y="50"/>
                  </a:cubicBezTo>
                  <a:cubicBezTo>
                    <a:pt x="33" y="50"/>
                    <a:pt x="39" y="46"/>
                    <a:pt x="44" y="42"/>
                  </a:cubicBezTo>
                  <a:lnTo>
                    <a:pt x="44" y="22"/>
                  </a:lnTo>
                  <a:lnTo>
                    <a:pt x="24" y="22"/>
                  </a:lnTo>
                  <a:lnTo>
                    <a:pt x="24" y="29"/>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4" name="Freeform 39"/>
            <p:cNvSpPr>
              <a:spLocks noEditPoints="1"/>
            </p:cNvSpPr>
            <p:nvPr userDrawn="1"/>
          </p:nvSpPr>
          <p:spPr bwMode="auto">
            <a:xfrm>
              <a:off x="62865" y="490220"/>
              <a:ext cx="47625" cy="47625"/>
            </a:xfrm>
            <a:custGeom>
              <a:avLst/>
              <a:gdLst>
                <a:gd name="T0" fmla="*/ 56249888 w 50"/>
                <a:gd name="T1" fmla="*/ 34475738 h 50"/>
                <a:gd name="T2" fmla="*/ 56249888 w 50"/>
                <a:gd name="T3" fmla="*/ 34475738 h 50"/>
                <a:gd name="T4" fmla="*/ 34475738 w 50"/>
                <a:gd name="T5" fmla="*/ 57157620 h 50"/>
                <a:gd name="T6" fmla="*/ 12701588 w 50"/>
                <a:gd name="T7" fmla="*/ 34475738 h 50"/>
                <a:gd name="T8" fmla="*/ 12701588 w 50"/>
                <a:gd name="T9" fmla="*/ 34475738 h 50"/>
                <a:gd name="T10" fmla="*/ 34475738 w 50"/>
                <a:gd name="T11" fmla="*/ 10887075 h 50"/>
                <a:gd name="T12" fmla="*/ 56249888 w 50"/>
                <a:gd name="T13" fmla="*/ 34475738 h 50"/>
                <a:gd name="T14" fmla="*/ 56249888 w 50"/>
                <a:gd name="T15" fmla="*/ 34475738 h 50"/>
                <a:gd name="T16" fmla="*/ 34475738 w 50"/>
                <a:gd name="T17" fmla="*/ 0 h 50"/>
                <a:gd name="T18" fmla="*/ 34475738 w 50"/>
                <a:gd name="T19" fmla="*/ 0 h 50"/>
                <a:gd name="T20" fmla="*/ 0 w 50"/>
                <a:gd name="T21" fmla="*/ 34475738 h 50"/>
                <a:gd name="T22" fmla="*/ 0 w 50"/>
                <a:gd name="T23" fmla="*/ 34475738 h 50"/>
                <a:gd name="T24" fmla="*/ 34475738 w 50"/>
                <a:gd name="T25" fmla="*/ 68044695 h 50"/>
                <a:gd name="T26" fmla="*/ 68044695 w 50"/>
                <a:gd name="T27" fmla="*/ 34475738 h 50"/>
                <a:gd name="T28" fmla="*/ 68044695 w 50"/>
                <a:gd name="T29" fmla="*/ 34475738 h 50"/>
                <a:gd name="T30" fmla="*/ 34475738 w 50"/>
                <a:gd name="T31" fmla="*/ 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 h="50">
                  <a:moveTo>
                    <a:pt x="41" y="25"/>
                  </a:moveTo>
                  <a:lnTo>
                    <a:pt x="41" y="25"/>
                  </a:lnTo>
                  <a:cubicBezTo>
                    <a:pt x="41" y="34"/>
                    <a:pt x="35" y="42"/>
                    <a:pt x="25" y="42"/>
                  </a:cubicBezTo>
                  <a:cubicBezTo>
                    <a:pt x="16" y="42"/>
                    <a:pt x="9" y="34"/>
                    <a:pt x="9" y="25"/>
                  </a:cubicBezTo>
                  <a:cubicBezTo>
                    <a:pt x="9" y="16"/>
                    <a:pt x="16" y="8"/>
                    <a:pt x="25" y="8"/>
                  </a:cubicBezTo>
                  <a:cubicBezTo>
                    <a:pt x="35" y="8"/>
                    <a:pt x="41" y="16"/>
                    <a:pt x="41" y="25"/>
                  </a:cubicBezTo>
                  <a:close/>
                  <a:moveTo>
                    <a:pt x="25" y="0"/>
                  </a:moveTo>
                  <a:lnTo>
                    <a:pt x="25" y="0"/>
                  </a:lnTo>
                  <a:cubicBezTo>
                    <a:pt x="11" y="0"/>
                    <a:pt x="0" y="12"/>
                    <a:pt x="0" y="25"/>
                  </a:cubicBezTo>
                  <a:cubicBezTo>
                    <a:pt x="0" y="39"/>
                    <a:pt x="10" y="50"/>
                    <a:pt x="25" y="50"/>
                  </a:cubicBezTo>
                  <a:cubicBezTo>
                    <a:pt x="40" y="50"/>
                    <a:pt x="50" y="38"/>
                    <a:pt x="50" y="25"/>
                  </a:cubicBezTo>
                  <a:cubicBezTo>
                    <a:pt x="50" y="11"/>
                    <a:pt x="40" y="0"/>
                    <a:pt x="25" y="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5" name="Freeform 40"/>
            <p:cNvSpPr>
              <a:spLocks/>
            </p:cNvSpPr>
            <p:nvPr userDrawn="1"/>
          </p:nvSpPr>
          <p:spPr bwMode="auto">
            <a:xfrm>
              <a:off x="109855" y="490855"/>
              <a:ext cx="44450" cy="46355"/>
            </a:xfrm>
            <a:custGeom>
              <a:avLst/>
              <a:gdLst>
                <a:gd name="T0" fmla="*/ 32199769 w 47"/>
                <a:gd name="T1" fmla="*/ 52227599 h 48"/>
                <a:gd name="T2" fmla="*/ 32199769 w 47"/>
                <a:gd name="T3" fmla="*/ 52227599 h 48"/>
                <a:gd name="T4" fmla="*/ 13416334 w 47"/>
                <a:gd name="T5" fmla="*/ 0 h 48"/>
                <a:gd name="T6" fmla="*/ 0 w 47"/>
                <a:gd name="T7" fmla="*/ 0 h 48"/>
                <a:gd name="T8" fmla="*/ 26832668 w 47"/>
                <a:gd name="T9" fmla="*/ 68081975 h 48"/>
                <a:gd name="T10" fmla="*/ 37565924 w 47"/>
                <a:gd name="T11" fmla="*/ 68081975 h 48"/>
                <a:gd name="T12" fmla="*/ 62610189 w 47"/>
                <a:gd name="T13" fmla="*/ 0 h 48"/>
                <a:gd name="T14" fmla="*/ 50982259 w 47"/>
                <a:gd name="T15" fmla="*/ 0 h 48"/>
                <a:gd name="T16" fmla="*/ 32199769 w 47"/>
                <a:gd name="T17" fmla="*/ 52227599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 h="48">
                  <a:moveTo>
                    <a:pt x="24" y="37"/>
                  </a:moveTo>
                  <a:lnTo>
                    <a:pt x="24" y="37"/>
                  </a:lnTo>
                  <a:lnTo>
                    <a:pt x="10" y="0"/>
                  </a:lnTo>
                  <a:lnTo>
                    <a:pt x="0" y="0"/>
                  </a:lnTo>
                  <a:lnTo>
                    <a:pt x="20" y="48"/>
                  </a:lnTo>
                  <a:lnTo>
                    <a:pt x="28" y="48"/>
                  </a:lnTo>
                  <a:lnTo>
                    <a:pt x="47" y="0"/>
                  </a:lnTo>
                  <a:lnTo>
                    <a:pt x="38" y="0"/>
                  </a:lnTo>
                  <a:lnTo>
                    <a:pt x="24" y="37"/>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6" name="Freeform 41"/>
            <p:cNvSpPr>
              <a:spLocks/>
            </p:cNvSpPr>
            <p:nvPr userDrawn="1"/>
          </p:nvSpPr>
          <p:spPr bwMode="auto">
            <a:xfrm>
              <a:off x="160020" y="490855"/>
              <a:ext cx="34925" cy="46355"/>
            </a:xfrm>
            <a:custGeom>
              <a:avLst/>
              <a:gdLst>
                <a:gd name="T0" fmla="*/ 11294357 w 36"/>
                <a:gd name="T1" fmla="*/ 40102869 h 48"/>
                <a:gd name="T2" fmla="*/ 11294357 w 36"/>
                <a:gd name="T3" fmla="*/ 40102869 h 48"/>
                <a:gd name="T4" fmla="*/ 46117492 w 36"/>
                <a:gd name="T5" fmla="*/ 40102869 h 48"/>
                <a:gd name="T6" fmla="*/ 46117492 w 36"/>
                <a:gd name="T7" fmla="*/ 27979105 h 48"/>
                <a:gd name="T8" fmla="*/ 11294357 w 36"/>
                <a:gd name="T9" fmla="*/ 27979105 h 48"/>
                <a:gd name="T10" fmla="*/ 11294357 w 36"/>
                <a:gd name="T11" fmla="*/ 11191835 h 48"/>
                <a:gd name="T12" fmla="*/ 49881631 w 36"/>
                <a:gd name="T13" fmla="*/ 11191835 h 48"/>
                <a:gd name="T14" fmla="*/ 49881631 w 36"/>
                <a:gd name="T15" fmla="*/ 0 h 48"/>
                <a:gd name="T16" fmla="*/ 0 w 36"/>
                <a:gd name="T17" fmla="*/ 0 h 48"/>
                <a:gd name="T18" fmla="*/ 0 w 36"/>
                <a:gd name="T19" fmla="*/ 68081975 h 48"/>
                <a:gd name="T20" fmla="*/ 51764671 w 36"/>
                <a:gd name="T21" fmla="*/ 68081975 h 48"/>
                <a:gd name="T22" fmla="*/ 51764671 w 36"/>
                <a:gd name="T23" fmla="*/ 56890139 h 48"/>
                <a:gd name="T24" fmla="*/ 11294357 w 36"/>
                <a:gd name="T25" fmla="*/ 56890139 h 48"/>
                <a:gd name="T26" fmla="*/ 11294357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7" name="Freeform 42"/>
            <p:cNvSpPr>
              <a:spLocks noEditPoints="1"/>
            </p:cNvSpPr>
            <p:nvPr userDrawn="1"/>
          </p:nvSpPr>
          <p:spPr bwMode="auto">
            <a:xfrm>
              <a:off x="202565" y="490855"/>
              <a:ext cx="38100" cy="46355"/>
            </a:xfrm>
            <a:custGeom>
              <a:avLst/>
              <a:gdLst>
                <a:gd name="T0" fmla="*/ 10887075 w 40"/>
                <a:gd name="T1" fmla="*/ 34507435 h 48"/>
                <a:gd name="T2" fmla="*/ 10887075 w 40"/>
                <a:gd name="T3" fmla="*/ 34507435 h 48"/>
                <a:gd name="T4" fmla="*/ 10887075 w 40"/>
                <a:gd name="T5" fmla="*/ 11191835 h 48"/>
                <a:gd name="T6" fmla="*/ 27217688 w 40"/>
                <a:gd name="T7" fmla="*/ 11191835 h 48"/>
                <a:gd name="T8" fmla="*/ 40827008 w 40"/>
                <a:gd name="T9" fmla="*/ 22383671 h 48"/>
                <a:gd name="T10" fmla="*/ 40827008 w 40"/>
                <a:gd name="T11" fmla="*/ 22383671 h 48"/>
                <a:gd name="T12" fmla="*/ 29032200 w 40"/>
                <a:gd name="T13" fmla="*/ 34507435 h 48"/>
                <a:gd name="T14" fmla="*/ 10887075 w 40"/>
                <a:gd name="T15" fmla="*/ 34507435 h 48"/>
                <a:gd name="T16" fmla="*/ 53528595 w 40"/>
                <a:gd name="T17" fmla="*/ 21450776 h 48"/>
                <a:gd name="T18" fmla="*/ 53528595 w 40"/>
                <a:gd name="T19" fmla="*/ 21450776 h 48"/>
                <a:gd name="T20" fmla="*/ 53528595 w 40"/>
                <a:gd name="T21" fmla="*/ 21450776 h 48"/>
                <a:gd name="T22" fmla="*/ 48085058 w 40"/>
                <a:gd name="T23" fmla="*/ 7461224 h 48"/>
                <a:gd name="T24" fmla="*/ 29032200 w 40"/>
                <a:gd name="T25" fmla="*/ 0 h 48"/>
                <a:gd name="T26" fmla="*/ 0 w 40"/>
                <a:gd name="T27" fmla="*/ 0 h 48"/>
                <a:gd name="T28" fmla="*/ 0 w 40"/>
                <a:gd name="T29" fmla="*/ 68081975 h 48"/>
                <a:gd name="T30" fmla="*/ 10887075 w 40"/>
                <a:gd name="T31" fmla="*/ 68081975 h 48"/>
                <a:gd name="T32" fmla="*/ 10887075 w 40"/>
                <a:gd name="T33" fmla="*/ 43833481 h 48"/>
                <a:gd name="T34" fmla="*/ 26310908 w 40"/>
                <a:gd name="T35" fmla="*/ 43833481 h 48"/>
                <a:gd name="T36" fmla="*/ 40827008 w 40"/>
                <a:gd name="T37" fmla="*/ 68081975 h 48"/>
                <a:gd name="T38" fmla="*/ 54435375 w 40"/>
                <a:gd name="T39" fmla="*/ 68081975 h 48"/>
                <a:gd name="T40" fmla="*/ 37197983 w 40"/>
                <a:gd name="T41" fmla="*/ 42901553 h 48"/>
                <a:gd name="T42" fmla="*/ 53528595 w 40"/>
                <a:gd name="T43" fmla="*/ 21450776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8">
                  <a:moveTo>
                    <a:pt x="8" y="24"/>
                  </a:moveTo>
                  <a:lnTo>
                    <a:pt x="8" y="24"/>
                  </a:lnTo>
                  <a:lnTo>
                    <a:pt x="8" y="8"/>
                  </a:lnTo>
                  <a:lnTo>
                    <a:pt x="20" y="8"/>
                  </a:lnTo>
                  <a:cubicBezTo>
                    <a:pt x="27" y="8"/>
                    <a:pt x="30" y="11"/>
                    <a:pt x="30" y="16"/>
                  </a:cubicBezTo>
                  <a:cubicBezTo>
                    <a:pt x="30" y="21"/>
                    <a:pt x="27" y="24"/>
                    <a:pt x="21" y="24"/>
                  </a:cubicBezTo>
                  <a:lnTo>
                    <a:pt x="8" y="24"/>
                  </a:lnTo>
                  <a:close/>
                  <a:moveTo>
                    <a:pt x="39" y="15"/>
                  </a:moveTo>
                  <a:lnTo>
                    <a:pt x="39" y="15"/>
                  </a:lnTo>
                  <a:cubicBezTo>
                    <a:pt x="39" y="11"/>
                    <a:pt x="37" y="8"/>
                    <a:pt x="35" y="5"/>
                  </a:cubicBezTo>
                  <a:cubicBezTo>
                    <a:pt x="32" y="2"/>
                    <a:pt x="27" y="0"/>
                    <a:pt x="21" y="0"/>
                  </a:cubicBezTo>
                  <a:lnTo>
                    <a:pt x="0" y="0"/>
                  </a:lnTo>
                  <a:lnTo>
                    <a:pt x="0" y="48"/>
                  </a:lnTo>
                  <a:lnTo>
                    <a:pt x="8" y="48"/>
                  </a:lnTo>
                  <a:lnTo>
                    <a:pt x="8" y="31"/>
                  </a:lnTo>
                  <a:lnTo>
                    <a:pt x="19" y="31"/>
                  </a:lnTo>
                  <a:lnTo>
                    <a:pt x="30" y="48"/>
                  </a:lnTo>
                  <a:lnTo>
                    <a:pt x="40" y="48"/>
                  </a:lnTo>
                  <a:lnTo>
                    <a:pt x="27" y="30"/>
                  </a:lnTo>
                  <a:cubicBezTo>
                    <a:pt x="34" y="28"/>
                    <a:pt x="39" y="23"/>
                    <a:pt x="39" y="1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8" name="Freeform 43"/>
            <p:cNvSpPr>
              <a:spLocks/>
            </p:cNvSpPr>
            <p:nvPr userDrawn="1"/>
          </p:nvSpPr>
          <p:spPr bwMode="auto">
            <a:xfrm>
              <a:off x="24638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39" name="Freeform 44"/>
            <p:cNvSpPr>
              <a:spLocks/>
            </p:cNvSpPr>
            <p:nvPr userDrawn="1"/>
          </p:nvSpPr>
          <p:spPr bwMode="auto">
            <a:xfrm>
              <a:off x="294005" y="490855"/>
              <a:ext cx="44450" cy="46355"/>
            </a:xfrm>
            <a:custGeom>
              <a:avLst/>
              <a:gdLst>
                <a:gd name="T0" fmla="*/ 32199769 w 47"/>
                <a:gd name="T1" fmla="*/ 32642612 h 48"/>
                <a:gd name="T2" fmla="*/ 32199769 w 47"/>
                <a:gd name="T3" fmla="*/ 32642612 h 48"/>
                <a:gd name="T4" fmla="*/ 11627931 w 47"/>
                <a:gd name="T5" fmla="*/ 0 h 48"/>
                <a:gd name="T6" fmla="*/ 0 w 47"/>
                <a:gd name="T7" fmla="*/ 0 h 48"/>
                <a:gd name="T8" fmla="*/ 0 w 47"/>
                <a:gd name="T9" fmla="*/ 68081975 h 48"/>
                <a:gd name="T10" fmla="*/ 11627931 w 47"/>
                <a:gd name="T11" fmla="*/ 68081975 h 48"/>
                <a:gd name="T12" fmla="*/ 11627931 w 47"/>
                <a:gd name="T13" fmla="*/ 19584988 h 48"/>
                <a:gd name="T14" fmla="*/ 30410420 w 47"/>
                <a:gd name="T15" fmla="*/ 51294705 h 48"/>
                <a:gd name="T16" fmla="*/ 32199769 w 47"/>
                <a:gd name="T17" fmla="*/ 51294705 h 48"/>
                <a:gd name="T18" fmla="*/ 51876933 w 47"/>
                <a:gd name="T19" fmla="*/ 19584988 h 48"/>
                <a:gd name="T20" fmla="*/ 51876933 w 47"/>
                <a:gd name="T21" fmla="*/ 68081975 h 48"/>
                <a:gd name="T22" fmla="*/ 62610189 w 47"/>
                <a:gd name="T23" fmla="*/ 68081975 h 48"/>
                <a:gd name="T24" fmla="*/ 62610189 w 47"/>
                <a:gd name="T25" fmla="*/ 0 h 48"/>
                <a:gd name="T26" fmla="*/ 50982259 w 47"/>
                <a:gd name="T27" fmla="*/ 0 h 48"/>
                <a:gd name="T28" fmla="*/ 32199769 w 47"/>
                <a:gd name="T29" fmla="*/ 32642612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23"/>
                  </a:moveTo>
                  <a:lnTo>
                    <a:pt x="24" y="23"/>
                  </a:lnTo>
                  <a:lnTo>
                    <a:pt x="9" y="0"/>
                  </a:lnTo>
                  <a:lnTo>
                    <a:pt x="0" y="0"/>
                  </a:lnTo>
                  <a:lnTo>
                    <a:pt x="0" y="48"/>
                  </a:lnTo>
                  <a:lnTo>
                    <a:pt x="9" y="48"/>
                  </a:lnTo>
                  <a:lnTo>
                    <a:pt x="9" y="14"/>
                  </a:lnTo>
                  <a:lnTo>
                    <a:pt x="23" y="36"/>
                  </a:lnTo>
                  <a:lnTo>
                    <a:pt x="24" y="36"/>
                  </a:lnTo>
                  <a:lnTo>
                    <a:pt x="39" y="14"/>
                  </a:lnTo>
                  <a:lnTo>
                    <a:pt x="39" y="48"/>
                  </a:lnTo>
                  <a:lnTo>
                    <a:pt x="47" y="48"/>
                  </a:lnTo>
                  <a:lnTo>
                    <a:pt x="47" y="0"/>
                  </a:lnTo>
                  <a:lnTo>
                    <a:pt x="38" y="0"/>
                  </a:lnTo>
                  <a:lnTo>
                    <a:pt x="24" y="2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0" name="Freeform 45"/>
            <p:cNvSpPr>
              <a:spLocks/>
            </p:cNvSpPr>
            <p:nvPr userDrawn="1"/>
          </p:nvSpPr>
          <p:spPr bwMode="auto">
            <a:xfrm>
              <a:off x="346710" y="490855"/>
              <a:ext cx="34290" cy="46355"/>
            </a:xfrm>
            <a:custGeom>
              <a:avLst/>
              <a:gdLst>
                <a:gd name="T0" fmla="*/ 10887075 w 36"/>
                <a:gd name="T1" fmla="*/ 40102869 h 48"/>
                <a:gd name="T2" fmla="*/ 10887075 w 36"/>
                <a:gd name="T3" fmla="*/ 40102869 h 48"/>
                <a:gd name="T4" fmla="*/ 43548300 w 36"/>
                <a:gd name="T5" fmla="*/ 40102869 h 48"/>
                <a:gd name="T6" fmla="*/ 43548300 w 36"/>
                <a:gd name="T7" fmla="*/ 27979105 h 48"/>
                <a:gd name="T8" fmla="*/ 10887075 w 36"/>
                <a:gd name="T9" fmla="*/ 27979105 h 48"/>
                <a:gd name="T10" fmla="*/ 10887075 w 36"/>
                <a:gd name="T11" fmla="*/ 11191835 h 48"/>
                <a:gd name="T12" fmla="*/ 48085058 w 36"/>
                <a:gd name="T13" fmla="*/ 11191835 h 48"/>
                <a:gd name="T14" fmla="*/ 48085058 w 36"/>
                <a:gd name="T15" fmla="*/ 0 h 48"/>
                <a:gd name="T16" fmla="*/ 0 w 36"/>
                <a:gd name="T17" fmla="*/ 0 h 48"/>
                <a:gd name="T18" fmla="*/ 0 w 36"/>
                <a:gd name="T19" fmla="*/ 68081975 h 48"/>
                <a:gd name="T20" fmla="*/ 48991838 w 36"/>
                <a:gd name="T21" fmla="*/ 68081975 h 48"/>
                <a:gd name="T22" fmla="*/ 48991838 w 36"/>
                <a:gd name="T23" fmla="*/ 56890139 h 48"/>
                <a:gd name="T24" fmla="*/ 10887075 w 36"/>
                <a:gd name="T25" fmla="*/ 56890139 h 48"/>
                <a:gd name="T26" fmla="*/ 10887075 w 36"/>
                <a:gd name="T27" fmla="*/ 40102869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 h="48">
                  <a:moveTo>
                    <a:pt x="8" y="28"/>
                  </a:moveTo>
                  <a:lnTo>
                    <a:pt x="8" y="28"/>
                  </a:lnTo>
                  <a:lnTo>
                    <a:pt x="32" y="28"/>
                  </a:lnTo>
                  <a:lnTo>
                    <a:pt x="32" y="20"/>
                  </a:lnTo>
                  <a:lnTo>
                    <a:pt x="8" y="20"/>
                  </a:lnTo>
                  <a:lnTo>
                    <a:pt x="8" y="8"/>
                  </a:lnTo>
                  <a:lnTo>
                    <a:pt x="35" y="8"/>
                  </a:lnTo>
                  <a:lnTo>
                    <a:pt x="35" y="0"/>
                  </a:lnTo>
                  <a:lnTo>
                    <a:pt x="0" y="0"/>
                  </a:lnTo>
                  <a:lnTo>
                    <a:pt x="0" y="48"/>
                  </a:lnTo>
                  <a:lnTo>
                    <a:pt x="36" y="48"/>
                  </a:lnTo>
                  <a:lnTo>
                    <a:pt x="36" y="40"/>
                  </a:lnTo>
                  <a:lnTo>
                    <a:pt x="8" y="40"/>
                  </a:lnTo>
                  <a:lnTo>
                    <a:pt x="8" y="2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1" name="Freeform 46"/>
            <p:cNvSpPr>
              <a:spLocks/>
            </p:cNvSpPr>
            <p:nvPr userDrawn="1"/>
          </p:nvSpPr>
          <p:spPr bwMode="auto">
            <a:xfrm>
              <a:off x="388620" y="490855"/>
              <a:ext cx="40005" cy="46355"/>
            </a:xfrm>
            <a:custGeom>
              <a:avLst/>
              <a:gdLst>
                <a:gd name="T0" fmla="*/ 45362813 w 42"/>
                <a:gd name="T1" fmla="*/ 46631199 h 48"/>
                <a:gd name="T2" fmla="*/ 45362813 w 42"/>
                <a:gd name="T3" fmla="*/ 46631199 h 48"/>
                <a:gd name="T4" fmla="*/ 10887075 w 42"/>
                <a:gd name="T5" fmla="*/ 0 h 48"/>
                <a:gd name="T6" fmla="*/ 0 w 42"/>
                <a:gd name="T7" fmla="*/ 0 h 48"/>
                <a:gd name="T8" fmla="*/ 0 w 42"/>
                <a:gd name="T9" fmla="*/ 68081975 h 48"/>
                <a:gd name="T10" fmla="*/ 10887075 w 42"/>
                <a:gd name="T11" fmla="*/ 68081975 h 48"/>
                <a:gd name="T12" fmla="*/ 10887075 w 42"/>
                <a:gd name="T13" fmla="*/ 19584988 h 48"/>
                <a:gd name="T14" fmla="*/ 48085058 w 42"/>
                <a:gd name="T15" fmla="*/ 68081975 h 48"/>
                <a:gd name="T16" fmla="*/ 57157620 w 42"/>
                <a:gd name="T17" fmla="*/ 68081975 h 48"/>
                <a:gd name="T18" fmla="*/ 57157620 w 42"/>
                <a:gd name="T19" fmla="*/ 0 h 48"/>
                <a:gd name="T20" fmla="*/ 45362813 w 42"/>
                <a:gd name="T21" fmla="*/ 0 h 48"/>
                <a:gd name="T22" fmla="*/ 45362813 w 42"/>
                <a:gd name="T23" fmla="*/ 4663119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3" y="33"/>
                  </a:moveTo>
                  <a:lnTo>
                    <a:pt x="33" y="33"/>
                  </a:lnTo>
                  <a:lnTo>
                    <a:pt x="8" y="0"/>
                  </a:lnTo>
                  <a:lnTo>
                    <a:pt x="0" y="0"/>
                  </a:lnTo>
                  <a:lnTo>
                    <a:pt x="0" y="48"/>
                  </a:lnTo>
                  <a:lnTo>
                    <a:pt x="8" y="48"/>
                  </a:lnTo>
                  <a:lnTo>
                    <a:pt x="8" y="14"/>
                  </a:lnTo>
                  <a:lnTo>
                    <a:pt x="35" y="48"/>
                  </a:lnTo>
                  <a:lnTo>
                    <a:pt x="42" y="48"/>
                  </a:lnTo>
                  <a:lnTo>
                    <a:pt x="42" y="0"/>
                  </a:lnTo>
                  <a:lnTo>
                    <a:pt x="33" y="0"/>
                  </a:lnTo>
                  <a:lnTo>
                    <a:pt x="33" y="33"/>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2" name="Freeform 47"/>
            <p:cNvSpPr>
              <a:spLocks/>
            </p:cNvSpPr>
            <p:nvPr userDrawn="1"/>
          </p:nvSpPr>
          <p:spPr bwMode="auto">
            <a:xfrm>
              <a:off x="434340" y="490855"/>
              <a:ext cx="36830" cy="46355"/>
            </a:xfrm>
            <a:custGeom>
              <a:avLst/>
              <a:gdLst>
                <a:gd name="T0" fmla="*/ 0 w 39"/>
                <a:gd name="T1" fmla="*/ 11191835 h 48"/>
                <a:gd name="T2" fmla="*/ 0 w 39"/>
                <a:gd name="T3" fmla="*/ 11191835 h 48"/>
                <a:gd name="T4" fmla="*/ 19620002 w 39"/>
                <a:gd name="T5" fmla="*/ 11191835 h 48"/>
                <a:gd name="T6" fmla="*/ 19620002 w 39"/>
                <a:gd name="T7" fmla="*/ 68081975 h 48"/>
                <a:gd name="T8" fmla="*/ 32105372 w 39"/>
                <a:gd name="T9" fmla="*/ 68081975 h 48"/>
                <a:gd name="T10" fmla="*/ 32105372 w 39"/>
                <a:gd name="T11" fmla="*/ 11191835 h 48"/>
                <a:gd name="T12" fmla="*/ 51725374 w 39"/>
                <a:gd name="T13" fmla="*/ 11191835 h 48"/>
                <a:gd name="T14" fmla="*/ 51725374 w 39"/>
                <a:gd name="T15" fmla="*/ 0 h 48"/>
                <a:gd name="T16" fmla="*/ 0 w 39"/>
                <a:gd name="T17" fmla="*/ 0 h 48"/>
                <a:gd name="T18" fmla="*/ 0 w 39"/>
                <a:gd name="T19" fmla="*/ 11191835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48">
                  <a:moveTo>
                    <a:pt x="0" y="8"/>
                  </a:moveTo>
                  <a:lnTo>
                    <a:pt x="0" y="8"/>
                  </a:lnTo>
                  <a:lnTo>
                    <a:pt x="15" y="8"/>
                  </a:lnTo>
                  <a:lnTo>
                    <a:pt x="15" y="48"/>
                  </a:lnTo>
                  <a:lnTo>
                    <a:pt x="24" y="48"/>
                  </a:lnTo>
                  <a:lnTo>
                    <a:pt x="24" y="8"/>
                  </a:lnTo>
                  <a:lnTo>
                    <a:pt x="39" y="8"/>
                  </a:lnTo>
                  <a:lnTo>
                    <a:pt x="39" y="0"/>
                  </a:lnTo>
                  <a:lnTo>
                    <a:pt x="0" y="0"/>
                  </a:lnTo>
                  <a:lnTo>
                    <a:pt x="0" y="8"/>
                  </a:ln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3" name="Freeform 48"/>
            <p:cNvSpPr>
              <a:spLocks/>
            </p:cNvSpPr>
            <p:nvPr userDrawn="1"/>
          </p:nvSpPr>
          <p:spPr bwMode="auto">
            <a:xfrm>
              <a:off x="175895" y="318135"/>
              <a:ext cx="116840" cy="153670"/>
            </a:xfrm>
            <a:custGeom>
              <a:avLst/>
              <a:gdLst>
                <a:gd name="T0" fmla="*/ 100160378 w 123"/>
                <a:gd name="T1" fmla="*/ 90399259 h 160"/>
                <a:gd name="T2" fmla="*/ 100160378 w 123"/>
                <a:gd name="T3" fmla="*/ 90399259 h 160"/>
                <a:gd name="T4" fmla="*/ 54140616 w 123"/>
                <a:gd name="T5" fmla="*/ 61803193 h 160"/>
                <a:gd name="T6" fmla="*/ 54140616 w 123"/>
                <a:gd name="T7" fmla="*/ 61803193 h 160"/>
                <a:gd name="T8" fmla="*/ 81211399 w 123"/>
                <a:gd name="T9" fmla="*/ 41510109 h 160"/>
                <a:gd name="T10" fmla="*/ 136254438 w 123"/>
                <a:gd name="T11" fmla="*/ 62726173 h 160"/>
                <a:gd name="T12" fmla="*/ 160617953 w 123"/>
                <a:gd name="T13" fmla="*/ 26751066 h 160"/>
                <a:gd name="T14" fmla="*/ 82113822 w 123"/>
                <a:gd name="T15" fmla="*/ 0 h 160"/>
                <a:gd name="T16" fmla="*/ 8120855 w 123"/>
                <a:gd name="T17" fmla="*/ 65493194 h 160"/>
                <a:gd name="T18" fmla="*/ 8120855 w 123"/>
                <a:gd name="T19" fmla="*/ 65493194 h 160"/>
                <a:gd name="T20" fmla="*/ 78504131 w 123"/>
                <a:gd name="T21" fmla="*/ 132831388 h 160"/>
                <a:gd name="T22" fmla="*/ 120011779 w 123"/>
                <a:gd name="T23" fmla="*/ 160504473 h 160"/>
                <a:gd name="T24" fmla="*/ 120011779 w 123"/>
                <a:gd name="T25" fmla="*/ 160504473 h 160"/>
                <a:gd name="T26" fmla="*/ 90234677 w 123"/>
                <a:gd name="T27" fmla="*/ 181720538 h 160"/>
                <a:gd name="T28" fmla="*/ 27070783 w 123"/>
                <a:gd name="T29" fmla="*/ 154970432 h 160"/>
                <a:gd name="T30" fmla="*/ 0 w 123"/>
                <a:gd name="T31" fmla="*/ 188177559 h 160"/>
                <a:gd name="T32" fmla="*/ 89332254 w 123"/>
                <a:gd name="T33" fmla="*/ 223230646 h 160"/>
                <a:gd name="T34" fmla="*/ 166031540 w 123"/>
                <a:gd name="T35" fmla="*/ 155892452 h 160"/>
                <a:gd name="T36" fmla="*/ 166031540 w 123"/>
                <a:gd name="T37" fmla="*/ 155892452 h 160"/>
                <a:gd name="T38" fmla="*/ 100160378 w 123"/>
                <a:gd name="T39" fmla="*/ 90399259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3" h="160">
                  <a:moveTo>
                    <a:pt x="74" y="65"/>
                  </a:moveTo>
                  <a:lnTo>
                    <a:pt x="74" y="65"/>
                  </a:lnTo>
                  <a:cubicBezTo>
                    <a:pt x="47" y="58"/>
                    <a:pt x="40" y="54"/>
                    <a:pt x="40" y="44"/>
                  </a:cubicBezTo>
                  <a:cubicBezTo>
                    <a:pt x="40" y="36"/>
                    <a:pt x="47" y="30"/>
                    <a:pt x="60" y="30"/>
                  </a:cubicBezTo>
                  <a:cubicBezTo>
                    <a:pt x="73" y="30"/>
                    <a:pt x="87" y="36"/>
                    <a:pt x="101" y="45"/>
                  </a:cubicBezTo>
                  <a:lnTo>
                    <a:pt x="119" y="19"/>
                  </a:lnTo>
                  <a:cubicBezTo>
                    <a:pt x="103" y="7"/>
                    <a:pt x="83" y="0"/>
                    <a:pt x="61" y="0"/>
                  </a:cubicBezTo>
                  <a:cubicBezTo>
                    <a:pt x="29" y="0"/>
                    <a:pt x="6" y="18"/>
                    <a:pt x="6" y="47"/>
                  </a:cubicBezTo>
                  <a:cubicBezTo>
                    <a:pt x="6" y="78"/>
                    <a:pt x="26" y="87"/>
                    <a:pt x="58" y="95"/>
                  </a:cubicBezTo>
                  <a:cubicBezTo>
                    <a:pt x="84" y="102"/>
                    <a:pt x="89" y="106"/>
                    <a:pt x="89" y="115"/>
                  </a:cubicBezTo>
                  <a:cubicBezTo>
                    <a:pt x="89" y="124"/>
                    <a:pt x="81" y="130"/>
                    <a:pt x="67" y="130"/>
                  </a:cubicBezTo>
                  <a:cubicBezTo>
                    <a:pt x="49" y="130"/>
                    <a:pt x="34" y="123"/>
                    <a:pt x="20" y="111"/>
                  </a:cubicBezTo>
                  <a:lnTo>
                    <a:pt x="0" y="135"/>
                  </a:lnTo>
                  <a:cubicBezTo>
                    <a:pt x="18" y="152"/>
                    <a:pt x="42" y="160"/>
                    <a:pt x="66" y="160"/>
                  </a:cubicBezTo>
                  <a:cubicBezTo>
                    <a:pt x="100" y="160"/>
                    <a:pt x="123" y="143"/>
                    <a:pt x="123" y="112"/>
                  </a:cubicBezTo>
                  <a:cubicBezTo>
                    <a:pt x="123" y="84"/>
                    <a:pt x="106" y="73"/>
                    <a:pt x="74" y="65"/>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4" name="Freeform 49"/>
            <p:cNvSpPr>
              <a:spLocks/>
            </p:cNvSpPr>
            <p:nvPr userDrawn="1"/>
          </p:nvSpPr>
          <p:spPr bwMode="auto">
            <a:xfrm>
              <a:off x="88900" y="40640"/>
              <a:ext cx="94615" cy="229235"/>
            </a:xfrm>
            <a:custGeom>
              <a:avLst/>
              <a:gdLst>
                <a:gd name="T0" fmla="*/ 136092687 w 99"/>
                <a:gd name="T1" fmla="*/ 332103007 h 239"/>
                <a:gd name="T2" fmla="*/ 136092687 w 99"/>
                <a:gd name="T3" fmla="*/ 332103007 h 239"/>
                <a:gd name="T4" fmla="*/ 93164237 w 99"/>
                <a:gd name="T5" fmla="*/ 271386425 h 239"/>
                <a:gd name="T6" fmla="*/ 79464176 w 99"/>
                <a:gd name="T7" fmla="*/ 172031756 h 239"/>
                <a:gd name="T8" fmla="*/ 90424224 w 99"/>
                <a:gd name="T9" fmla="*/ 62557176 h 239"/>
                <a:gd name="T10" fmla="*/ 92250581 w 99"/>
                <a:gd name="T11" fmla="*/ 62557176 h 239"/>
                <a:gd name="T12" fmla="*/ 103211585 w 99"/>
                <a:gd name="T13" fmla="*/ 45997585 h 239"/>
                <a:gd name="T14" fmla="*/ 23747409 w 99"/>
                <a:gd name="T15" fmla="*/ 2759452 h 239"/>
                <a:gd name="T16" fmla="*/ 18267385 w 99"/>
                <a:gd name="T17" fmla="*/ 0 h 239"/>
                <a:gd name="T18" fmla="*/ 18267385 w 99"/>
                <a:gd name="T19" fmla="*/ 0 h 239"/>
                <a:gd name="T20" fmla="*/ 18267385 w 99"/>
                <a:gd name="T21" fmla="*/ 0 h 239"/>
                <a:gd name="T22" fmla="*/ 13701017 w 99"/>
                <a:gd name="T23" fmla="*/ 0 h 239"/>
                <a:gd name="T24" fmla="*/ 5480024 w 99"/>
                <a:gd name="T25" fmla="*/ 7359499 h 239"/>
                <a:gd name="T26" fmla="*/ 2740012 w 99"/>
                <a:gd name="T27" fmla="*/ 27598359 h 239"/>
                <a:gd name="T28" fmla="*/ 0 w 99"/>
                <a:gd name="T29" fmla="*/ 83715855 h 239"/>
                <a:gd name="T30" fmla="*/ 38362082 w 99"/>
                <a:gd name="T31" fmla="*/ 264026926 h 239"/>
                <a:gd name="T32" fmla="*/ 136092687 w 99"/>
                <a:gd name="T33" fmla="*/ 332103007 h 2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9" h="239">
                  <a:moveTo>
                    <a:pt x="99" y="239"/>
                  </a:moveTo>
                  <a:lnTo>
                    <a:pt x="99" y="239"/>
                  </a:lnTo>
                  <a:cubicBezTo>
                    <a:pt x="88" y="230"/>
                    <a:pt x="75" y="217"/>
                    <a:pt x="68" y="195"/>
                  </a:cubicBezTo>
                  <a:cubicBezTo>
                    <a:pt x="62" y="175"/>
                    <a:pt x="58" y="151"/>
                    <a:pt x="58" y="124"/>
                  </a:cubicBezTo>
                  <a:cubicBezTo>
                    <a:pt x="58" y="86"/>
                    <a:pt x="65" y="54"/>
                    <a:pt x="66" y="45"/>
                  </a:cubicBezTo>
                  <a:cubicBezTo>
                    <a:pt x="67" y="45"/>
                    <a:pt x="67" y="45"/>
                    <a:pt x="67" y="45"/>
                  </a:cubicBezTo>
                  <a:cubicBezTo>
                    <a:pt x="68" y="39"/>
                    <a:pt x="71" y="35"/>
                    <a:pt x="75" y="33"/>
                  </a:cubicBezTo>
                  <a:cubicBezTo>
                    <a:pt x="46" y="15"/>
                    <a:pt x="22" y="4"/>
                    <a:pt x="17" y="2"/>
                  </a:cubicBezTo>
                  <a:cubicBezTo>
                    <a:pt x="14" y="1"/>
                    <a:pt x="13" y="0"/>
                    <a:pt x="13" y="0"/>
                  </a:cubicBezTo>
                  <a:cubicBezTo>
                    <a:pt x="12" y="0"/>
                    <a:pt x="11" y="0"/>
                    <a:pt x="10" y="0"/>
                  </a:cubicBezTo>
                  <a:cubicBezTo>
                    <a:pt x="6" y="0"/>
                    <a:pt x="4" y="2"/>
                    <a:pt x="4" y="5"/>
                  </a:cubicBezTo>
                  <a:cubicBezTo>
                    <a:pt x="4" y="5"/>
                    <a:pt x="3" y="11"/>
                    <a:pt x="2" y="20"/>
                  </a:cubicBezTo>
                  <a:cubicBezTo>
                    <a:pt x="1" y="29"/>
                    <a:pt x="0" y="43"/>
                    <a:pt x="0" y="60"/>
                  </a:cubicBezTo>
                  <a:cubicBezTo>
                    <a:pt x="0" y="97"/>
                    <a:pt x="5" y="149"/>
                    <a:pt x="28" y="190"/>
                  </a:cubicBezTo>
                  <a:cubicBezTo>
                    <a:pt x="46" y="220"/>
                    <a:pt x="71" y="238"/>
                    <a:pt x="99" y="23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5" name="Freeform 50"/>
            <p:cNvSpPr>
              <a:spLocks/>
            </p:cNvSpPr>
            <p:nvPr userDrawn="1"/>
          </p:nvSpPr>
          <p:spPr bwMode="auto">
            <a:xfrm>
              <a:off x="242570" y="81915"/>
              <a:ext cx="97155" cy="193040"/>
            </a:xfrm>
            <a:custGeom>
              <a:avLst/>
              <a:gdLst>
                <a:gd name="T0" fmla="*/ 26310908 w 102"/>
                <a:gd name="T1" fmla="*/ 277631857 h 201"/>
                <a:gd name="T2" fmla="*/ 26310908 w 102"/>
                <a:gd name="T3" fmla="*/ 277631857 h 201"/>
                <a:gd name="T4" fmla="*/ 40827008 w 102"/>
                <a:gd name="T5" fmla="*/ 280398763 h 201"/>
                <a:gd name="T6" fmla="*/ 40827008 w 102"/>
                <a:gd name="T7" fmla="*/ 280398763 h 201"/>
                <a:gd name="T8" fmla="*/ 127015875 w 102"/>
                <a:gd name="T9" fmla="*/ 207532406 h 201"/>
                <a:gd name="T10" fmla="*/ 138810683 w 102"/>
                <a:gd name="T11" fmla="*/ 113450857 h 201"/>
                <a:gd name="T12" fmla="*/ 129738120 w 102"/>
                <a:gd name="T13" fmla="*/ 13835494 h 201"/>
                <a:gd name="T14" fmla="*/ 127923608 w 102"/>
                <a:gd name="T15" fmla="*/ 5533813 h 201"/>
                <a:gd name="T16" fmla="*/ 124294583 w 102"/>
                <a:gd name="T17" fmla="*/ 0 h 201"/>
                <a:gd name="T18" fmla="*/ 121572338 w 102"/>
                <a:gd name="T19" fmla="*/ 1844925 h 201"/>
                <a:gd name="T20" fmla="*/ 117036533 w 102"/>
                <a:gd name="T21" fmla="*/ 4611831 h 201"/>
                <a:gd name="T22" fmla="*/ 107963970 w 102"/>
                <a:gd name="T23" fmla="*/ 12913512 h 201"/>
                <a:gd name="T24" fmla="*/ 76209525 w 102"/>
                <a:gd name="T25" fmla="*/ 44273388 h 201"/>
                <a:gd name="T26" fmla="*/ 10887075 w 102"/>
                <a:gd name="T27" fmla="*/ 154957338 h 201"/>
                <a:gd name="T28" fmla="*/ 0 w 102"/>
                <a:gd name="T29" fmla="*/ 223211864 h 201"/>
                <a:gd name="T30" fmla="*/ 7258050 w 102"/>
                <a:gd name="T31" fmla="*/ 258261589 h 201"/>
                <a:gd name="T32" fmla="*/ 26310908 w 102"/>
                <a:gd name="T33" fmla="*/ 277631857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 h="201">
                  <a:moveTo>
                    <a:pt x="19" y="199"/>
                  </a:moveTo>
                  <a:lnTo>
                    <a:pt x="19" y="199"/>
                  </a:lnTo>
                  <a:cubicBezTo>
                    <a:pt x="22" y="201"/>
                    <a:pt x="25" y="201"/>
                    <a:pt x="30" y="201"/>
                  </a:cubicBezTo>
                  <a:cubicBezTo>
                    <a:pt x="49" y="201"/>
                    <a:pt x="82" y="185"/>
                    <a:pt x="93" y="149"/>
                  </a:cubicBezTo>
                  <a:cubicBezTo>
                    <a:pt x="99" y="129"/>
                    <a:pt x="102" y="106"/>
                    <a:pt x="102" y="81"/>
                  </a:cubicBezTo>
                  <a:cubicBezTo>
                    <a:pt x="102" y="49"/>
                    <a:pt x="97" y="21"/>
                    <a:pt x="95" y="10"/>
                  </a:cubicBezTo>
                  <a:cubicBezTo>
                    <a:pt x="95" y="6"/>
                    <a:pt x="94" y="4"/>
                    <a:pt x="94" y="4"/>
                  </a:cubicBezTo>
                  <a:cubicBezTo>
                    <a:pt x="94" y="2"/>
                    <a:pt x="93" y="0"/>
                    <a:pt x="91" y="0"/>
                  </a:cubicBezTo>
                  <a:cubicBezTo>
                    <a:pt x="90" y="0"/>
                    <a:pt x="89" y="0"/>
                    <a:pt x="89" y="1"/>
                  </a:cubicBezTo>
                  <a:cubicBezTo>
                    <a:pt x="89" y="1"/>
                    <a:pt x="88" y="2"/>
                    <a:pt x="86" y="3"/>
                  </a:cubicBezTo>
                  <a:cubicBezTo>
                    <a:pt x="84" y="4"/>
                    <a:pt x="82" y="6"/>
                    <a:pt x="79" y="9"/>
                  </a:cubicBezTo>
                  <a:cubicBezTo>
                    <a:pt x="75" y="13"/>
                    <a:pt x="66" y="21"/>
                    <a:pt x="56" y="32"/>
                  </a:cubicBezTo>
                  <a:cubicBezTo>
                    <a:pt x="40" y="50"/>
                    <a:pt x="19" y="78"/>
                    <a:pt x="8" y="111"/>
                  </a:cubicBezTo>
                  <a:cubicBezTo>
                    <a:pt x="3" y="130"/>
                    <a:pt x="0" y="146"/>
                    <a:pt x="0" y="160"/>
                  </a:cubicBezTo>
                  <a:cubicBezTo>
                    <a:pt x="0" y="170"/>
                    <a:pt x="1" y="178"/>
                    <a:pt x="5" y="185"/>
                  </a:cubicBezTo>
                  <a:cubicBezTo>
                    <a:pt x="8" y="192"/>
                    <a:pt x="12" y="196"/>
                    <a:pt x="19" y="19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6" name="Freeform 51"/>
            <p:cNvSpPr>
              <a:spLocks/>
            </p:cNvSpPr>
            <p:nvPr userDrawn="1"/>
          </p:nvSpPr>
          <p:spPr bwMode="auto">
            <a:xfrm>
              <a:off x="154305" y="81915"/>
              <a:ext cx="88265" cy="193040"/>
            </a:xfrm>
            <a:custGeom>
              <a:avLst/>
              <a:gdLst>
                <a:gd name="T0" fmla="*/ 127942996 w 92"/>
                <a:gd name="T1" fmla="*/ 142043826 h 201"/>
                <a:gd name="T2" fmla="*/ 127942996 w 92"/>
                <a:gd name="T3" fmla="*/ 142043826 h 201"/>
                <a:gd name="T4" fmla="*/ 127942996 w 92"/>
                <a:gd name="T5" fmla="*/ 139276919 h 201"/>
                <a:gd name="T6" fmla="*/ 23931328 w 92"/>
                <a:gd name="T7" fmla="*/ 4611831 h 201"/>
                <a:gd name="T8" fmla="*/ 19329076 w 92"/>
                <a:gd name="T9" fmla="*/ 1844925 h 201"/>
                <a:gd name="T10" fmla="*/ 16567916 w 92"/>
                <a:gd name="T11" fmla="*/ 0 h 201"/>
                <a:gd name="T12" fmla="*/ 11045597 w 92"/>
                <a:gd name="T13" fmla="*/ 5533813 h 201"/>
                <a:gd name="T14" fmla="*/ 10124571 w 92"/>
                <a:gd name="T15" fmla="*/ 13835494 h 201"/>
                <a:gd name="T16" fmla="*/ 5522319 w 92"/>
                <a:gd name="T17" fmla="*/ 37816632 h 201"/>
                <a:gd name="T18" fmla="*/ 0 w 92"/>
                <a:gd name="T19" fmla="*/ 113450857 h 201"/>
                <a:gd name="T20" fmla="*/ 13806757 w 92"/>
                <a:gd name="T21" fmla="*/ 207532406 h 201"/>
                <a:gd name="T22" fmla="*/ 103090642 w 92"/>
                <a:gd name="T23" fmla="*/ 280398763 h 201"/>
                <a:gd name="T24" fmla="*/ 104010708 w 92"/>
                <a:gd name="T25" fmla="*/ 280398763 h 201"/>
                <a:gd name="T26" fmla="*/ 119658558 w 92"/>
                <a:gd name="T27" fmla="*/ 277631857 h 201"/>
                <a:gd name="T28" fmla="*/ 126101903 w 92"/>
                <a:gd name="T29" fmla="*/ 274864950 h 201"/>
                <a:gd name="T30" fmla="*/ 120579584 w 92"/>
                <a:gd name="T31" fmla="*/ 264718345 h 201"/>
                <a:gd name="T32" fmla="*/ 112295146 w 92"/>
                <a:gd name="T33" fmla="*/ 223211864 h 201"/>
                <a:gd name="T34" fmla="*/ 125181836 w 92"/>
                <a:gd name="T35" fmla="*/ 149422564 h 201"/>
                <a:gd name="T36" fmla="*/ 127942996 w 92"/>
                <a:gd name="T37" fmla="*/ 142043826 h 2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2" h="201">
                  <a:moveTo>
                    <a:pt x="92" y="102"/>
                  </a:moveTo>
                  <a:lnTo>
                    <a:pt x="92" y="102"/>
                  </a:lnTo>
                  <a:cubicBezTo>
                    <a:pt x="92" y="101"/>
                    <a:pt x="92" y="101"/>
                    <a:pt x="92" y="100"/>
                  </a:cubicBezTo>
                  <a:cubicBezTo>
                    <a:pt x="71" y="47"/>
                    <a:pt x="22" y="7"/>
                    <a:pt x="17" y="3"/>
                  </a:cubicBezTo>
                  <a:cubicBezTo>
                    <a:pt x="15" y="2"/>
                    <a:pt x="14" y="1"/>
                    <a:pt x="14" y="1"/>
                  </a:cubicBezTo>
                  <a:cubicBezTo>
                    <a:pt x="13" y="0"/>
                    <a:pt x="12" y="0"/>
                    <a:pt x="12" y="0"/>
                  </a:cubicBezTo>
                  <a:cubicBezTo>
                    <a:pt x="10" y="0"/>
                    <a:pt x="9" y="2"/>
                    <a:pt x="8" y="4"/>
                  </a:cubicBezTo>
                  <a:cubicBezTo>
                    <a:pt x="8" y="4"/>
                    <a:pt x="8" y="7"/>
                    <a:pt x="7" y="10"/>
                  </a:cubicBezTo>
                  <a:cubicBezTo>
                    <a:pt x="7" y="13"/>
                    <a:pt x="6" y="18"/>
                    <a:pt x="4" y="27"/>
                  </a:cubicBezTo>
                  <a:cubicBezTo>
                    <a:pt x="3" y="39"/>
                    <a:pt x="0" y="59"/>
                    <a:pt x="0" y="81"/>
                  </a:cubicBezTo>
                  <a:cubicBezTo>
                    <a:pt x="0" y="107"/>
                    <a:pt x="4" y="130"/>
                    <a:pt x="10" y="149"/>
                  </a:cubicBezTo>
                  <a:cubicBezTo>
                    <a:pt x="21" y="185"/>
                    <a:pt x="54" y="201"/>
                    <a:pt x="74" y="201"/>
                  </a:cubicBezTo>
                  <a:lnTo>
                    <a:pt x="75" y="201"/>
                  </a:lnTo>
                  <a:cubicBezTo>
                    <a:pt x="79" y="201"/>
                    <a:pt x="82" y="201"/>
                    <a:pt x="86" y="199"/>
                  </a:cubicBezTo>
                  <a:cubicBezTo>
                    <a:pt x="87" y="199"/>
                    <a:pt x="89" y="198"/>
                    <a:pt x="91" y="197"/>
                  </a:cubicBezTo>
                  <a:cubicBezTo>
                    <a:pt x="89" y="195"/>
                    <a:pt x="88" y="192"/>
                    <a:pt x="87" y="190"/>
                  </a:cubicBezTo>
                  <a:cubicBezTo>
                    <a:pt x="83" y="182"/>
                    <a:pt x="81" y="172"/>
                    <a:pt x="81" y="160"/>
                  </a:cubicBezTo>
                  <a:cubicBezTo>
                    <a:pt x="81" y="145"/>
                    <a:pt x="84" y="127"/>
                    <a:pt x="90" y="107"/>
                  </a:cubicBezTo>
                  <a:cubicBezTo>
                    <a:pt x="90" y="106"/>
                    <a:pt x="91" y="104"/>
                    <a:pt x="92" y="10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7" name="Freeform 52"/>
            <p:cNvSpPr>
              <a:spLocks/>
            </p:cNvSpPr>
            <p:nvPr userDrawn="1"/>
          </p:nvSpPr>
          <p:spPr bwMode="auto">
            <a:xfrm>
              <a:off x="199390" y="0"/>
              <a:ext cx="95250" cy="164465"/>
            </a:xfrm>
            <a:custGeom>
              <a:avLst/>
              <a:gdLst>
                <a:gd name="T0" fmla="*/ 69859208 w 100"/>
                <a:gd name="T1" fmla="*/ 239582225 h 171"/>
                <a:gd name="T2" fmla="*/ 69859208 w 100"/>
                <a:gd name="T3" fmla="*/ 239582225 h 171"/>
                <a:gd name="T4" fmla="*/ 136088438 w 100"/>
                <a:gd name="T5" fmla="*/ 141529346 h 171"/>
                <a:gd name="T6" fmla="*/ 76209525 w 100"/>
                <a:gd name="T7" fmla="*/ 7399963 h 171"/>
                <a:gd name="T8" fmla="*/ 73488233 w 100"/>
                <a:gd name="T9" fmla="*/ 2774746 h 171"/>
                <a:gd name="T10" fmla="*/ 68044695 w 100"/>
                <a:gd name="T11" fmla="*/ 0 h 171"/>
                <a:gd name="T12" fmla="*/ 64415670 w 100"/>
                <a:gd name="T13" fmla="*/ 2774746 h 171"/>
                <a:gd name="T14" fmla="*/ 59878913 w 100"/>
                <a:gd name="T15" fmla="*/ 7399963 h 171"/>
                <a:gd name="T16" fmla="*/ 50806350 w 100"/>
                <a:gd name="T17" fmla="*/ 24975597 h 171"/>
                <a:gd name="T18" fmla="*/ 20867370 w 100"/>
                <a:gd name="T19" fmla="*/ 85102462 h 171"/>
                <a:gd name="T20" fmla="*/ 0 w 100"/>
                <a:gd name="T21" fmla="*/ 139678874 h 171"/>
                <a:gd name="T22" fmla="*/ 69859208 w 100"/>
                <a:gd name="T23" fmla="*/ 239582225 h 1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71">
                  <a:moveTo>
                    <a:pt x="51" y="171"/>
                  </a:moveTo>
                  <a:lnTo>
                    <a:pt x="51" y="171"/>
                  </a:lnTo>
                  <a:cubicBezTo>
                    <a:pt x="62" y="147"/>
                    <a:pt x="79" y="124"/>
                    <a:pt x="100" y="101"/>
                  </a:cubicBezTo>
                  <a:cubicBezTo>
                    <a:pt x="86" y="56"/>
                    <a:pt x="65" y="19"/>
                    <a:pt x="56" y="5"/>
                  </a:cubicBezTo>
                  <a:cubicBezTo>
                    <a:pt x="55" y="3"/>
                    <a:pt x="54" y="2"/>
                    <a:pt x="54" y="2"/>
                  </a:cubicBezTo>
                  <a:cubicBezTo>
                    <a:pt x="52" y="0"/>
                    <a:pt x="51" y="0"/>
                    <a:pt x="50" y="0"/>
                  </a:cubicBezTo>
                  <a:cubicBezTo>
                    <a:pt x="49" y="0"/>
                    <a:pt x="48" y="0"/>
                    <a:pt x="47" y="2"/>
                  </a:cubicBezTo>
                  <a:cubicBezTo>
                    <a:pt x="47" y="2"/>
                    <a:pt x="46" y="3"/>
                    <a:pt x="44" y="5"/>
                  </a:cubicBezTo>
                  <a:cubicBezTo>
                    <a:pt x="41" y="9"/>
                    <a:pt x="39" y="13"/>
                    <a:pt x="37" y="18"/>
                  </a:cubicBezTo>
                  <a:cubicBezTo>
                    <a:pt x="32" y="27"/>
                    <a:pt x="24" y="42"/>
                    <a:pt x="15" y="61"/>
                  </a:cubicBezTo>
                  <a:cubicBezTo>
                    <a:pt x="10" y="74"/>
                    <a:pt x="5" y="87"/>
                    <a:pt x="0" y="100"/>
                  </a:cubicBezTo>
                  <a:cubicBezTo>
                    <a:pt x="16" y="116"/>
                    <a:pt x="37" y="141"/>
                    <a:pt x="51" y="17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8" name="Freeform 53"/>
            <p:cNvSpPr>
              <a:spLocks/>
            </p:cNvSpPr>
            <p:nvPr userDrawn="1"/>
          </p:nvSpPr>
          <p:spPr bwMode="auto">
            <a:xfrm>
              <a:off x="311785" y="40640"/>
              <a:ext cx="93980" cy="229235"/>
            </a:xfrm>
            <a:custGeom>
              <a:avLst/>
              <a:gdLst>
                <a:gd name="T0" fmla="*/ 33106852 w 98"/>
                <a:gd name="T1" fmla="*/ 45997585 h 239"/>
                <a:gd name="T2" fmla="*/ 33106852 w 98"/>
                <a:gd name="T3" fmla="*/ 45997585 h 239"/>
                <a:gd name="T4" fmla="*/ 44142790 w 98"/>
                <a:gd name="T5" fmla="*/ 62557176 h 239"/>
                <a:gd name="T6" fmla="*/ 44142790 w 98"/>
                <a:gd name="T7" fmla="*/ 62557176 h 239"/>
                <a:gd name="T8" fmla="*/ 55178727 w 98"/>
                <a:gd name="T9" fmla="*/ 172031756 h 239"/>
                <a:gd name="T10" fmla="*/ 43223128 w 98"/>
                <a:gd name="T11" fmla="*/ 271386425 h 239"/>
                <a:gd name="T12" fmla="*/ 0 w 98"/>
                <a:gd name="T13" fmla="*/ 332103007 h 239"/>
                <a:gd name="T14" fmla="*/ 97482193 w 98"/>
                <a:gd name="T15" fmla="*/ 264026926 h 239"/>
                <a:gd name="T16" fmla="*/ 136107014 w 98"/>
                <a:gd name="T17" fmla="*/ 81876220 h 239"/>
                <a:gd name="T18" fmla="*/ 133348030 w 98"/>
                <a:gd name="T19" fmla="*/ 27598359 h 239"/>
                <a:gd name="T20" fmla="*/ 131508707 w 98"/>
                <a:gd name="T21" fmla="*/ 7359499 h 239"/>
                <a:gd name="T22" fmla="*/ 123231754 w 98"/>
                <a:gd name="T23" fmla="*/ 0 h 239"/>
                <a:gd name="T24" fmla="*/ 119553109 w 98"/>
                <a:gd name="T25" fmla="*/ 0 h 239"/>
                <a:gd name="T26" fmla="*/ 119553109 w 98"/>
                <a:gd name="T27" fmla="*/ 0 h 239"/>
                <a:gd name="T28" fmla="*/ 119553109 w 98"/>
                <a:gd name="T29" fmla="*/ 0 h 239"/>
                <a:gd name="T30" fmla="*/ 112196776 w 98"/>
                <a:gd name="T31" fmla="*/ 2759452 h 239"/>
                <a:gd name="T32" fmla="*/ 97482193 w 98"/>
                <a:gd name="T33" fmla="*/ 10119910 h 239"/>
                <a:gd name="T34" fmla="*/ 95642871 w 98"/>
                <a:gd name="T35" fmla="*/ 11039727 h 239"/>
                <a:gd name="T36" fmla="*/ 38624821 w 98"/>
                <a:gd name="T37" fmla="*/ 41397539 h 239"/>
                <a:gd name="T38" fmla="*/ 33106852 w 98"/>
                <a:gd name="T39" fmla="*/ 45997585 h 2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8" h="239">
                  <a:moveTo>
                    <a:pt x="24" y="33"/>
                  </a:moveTo>
                  <a:lnTo>
                    <a:pt x="24" y="33"/>
                  </a:lnTo>
                  <a:cubicBezTo>
                    <a:pt x="28" y="35"/>
                    <a:pt x="31" y="39"/>
                    <a:pt x="32" y="45"/>
                  </a:cubicBezTo>
                  <a:cubicBezTo>
                    <a:pt x="32" y="45"/>
                    <a:pt x="32" y="45"/>
                    <a:pt x="32" y="45"/>
                  </a:cubicBezTo>
                  <a:cubicBezTo>
                    <a:pt x="34" y="54"/>
                    <a:pt x="40" y="86"/>
                    <a:pt x="40" y="124"/>
                  </a:cubicBezTo>
                  <a:cubicBezTo>
                    <a:pt x="40" y="151"/>
                    <a:pt x="37" y="175"/>
                    <a:pt x="31" y="195"/>
                  </a:cubicBezTo>
                  <a:cubicBezTo>
                    <a:pt x="24" y="217"/>
                    <a:pt x="11" y="230"/>
                    <a:pt x="0" y="239"/>
                  </a:cubicBezTo>
                  <a:cubicBezTo>
                    <a:pt x="28" y="237"/>
                    <a:pt x="53" y="220"/>
                    <a:pt x="70" y="190"/>
                  </a:cubicBezTo>
                  <a:cubicBezTo>
                    <a:pt x="93" y="149"/>
                    <a:pt x="98" y="97"/>
                    <a:pt x="98" y="59"/>
                  </a:cubicBezTo>
                  <a:cubicBezTo>
                    <a:pt x="98" y="46"/>
                    <a:pt x="97" y="33"/>
                    <a:pt x="96" y="20"/>
                  </a:cubicBezTo>
                  <a:cubicBezTo>
                    <a:pt x="95" y="11"/>
                    <a:pt x="95" y="5"/>
                    <a:pt x="95" y="5"/>
                  </a:cubicBezTo>
                  <a:cubicBezTo>
                    <a:pt x="94" y="2"/>
                    <a:pt x="92" y="0"/>
                    <a:pt x="89" y="0"/>
                  </a:cubicBezTo>
                  <a:cubicBezTo>
                    <a:pt x="88" y="0"/>
                    <a:pt x="87" y="0"/>
                    <a:pt x="86" y="0"/>
                  </a:cubicBezTo>
                  <a:cubicBezTo>
                    <a:pt x="86" y="0"/>
                    <a:pt x="84" y="1"/>
                    <a:pt x="81" y="2"/>
                  </a:cubicBezTo>
                  <a:cubicBezTo>
                    <a:pt x="79" y="3"/>
                    <a:pt x="75" y="5"/>
                    <a:pt x="70" y="7"/>
                  </a:cubicBezTo>
                  <a:lnTo>
                    <a:pt x="69" y="8"/>
                  </a:lnTo>
                  <a:cubicBezTo>
                    <a:pt x="55" y="15"/>
                    <a:pt x="41" y="22"/>
                    <a:pt x="28" y="30"/>
                  </a:cubicBezTo>
                  <a:cubicBezTo>
                    <a:pt x="27" y="31"/>
                    <a:pt x="25" y="32"/>
                    <a:pt x="24" y="3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49" name="Freeform 54"/>
            <p:cNvSpPr>
              <a:spLocks/>
            </p:cNvSpPr>
            <p:nvPr userDrawn="1"/>
          </p:nvSpPr>
          <p:spPr bwMode="auto">
            <a:xfrm>
              <a:off x="283210" y="9525"/>
              <a:ext cx="56515" cy="73025"/>
            </a:xfrm>
            <a:custGeom>
              <a:avLst/>
              <a:gdLst>
                <a:gd name="T0" fmla="*/ 81660343 w 59"/>
                <a:gd name="T1" fmla="*/ 68319692 h 76"/>
                <a:gd name="T2" fmla="*/ 81660343 w 59"/>
                <a:gd name="T3" fmla="*/ 68319692 h 76"/>
                <a:gd name="T4" fmla="*/ 66062203 w 59"/>
                <a:gd name="T5" fmla="*/ 7386094 h 76"/>
                <a:gd name="T6" fmla="*/ 66062203 w 59"/>
                <a:gd name="T7" fmla="*/ 7386094 h 76"/>
                <a:gd name="T8" fmla="*/ 57805266 w 59"/>
                <a:gd name="T9" fmla="*/ 0 h 76"/>
                <a:gd name="T10" fmla="*/ 56887616 w 59"/>
                <a:gd name="T11" fmla="*/ 0 h 76"/>
                <a:gd name="T12" fmla="*/ 56887616 w 59"/>
                <a:gd name="T13" fmla="*/ 0 h 76"/>
                <a:gd name="T14" fmla="*/ 56887616 w 59"/>
                <a:gd name="T15" fmla="*/ 0 h 76"/>
                <a:gd name="T16" fmla="*/ 54134665 w 59"/>
                <a:gd name="T17" fmla="*/ 1846764 h 76"/>
                <a:gd name="T18" fmla="*/ 52299364 w 59"/>
                <a:gd name="T19" fmla="*/ 1846764 h 76"/>
                <a:gd name="T20" fmla="*/ 52299364 w 59"/>
                <a:gd name="T21" fmla="*/ 1846764 h 76"/>
                <a:gd name="T22" fmla="*/ 32113930 w 59"/>
                <a:gd name="T23" fmla="*/ 16617992 h 76"/>
                <a:gd name="T24" fmla="*/ 0 w 59"/>
                <a:gd name="T25" fmla="*/ 41545460 h 76"/>
                <a:gd name="T26" fmla="*/ 26608986 w 59"/>
                <a:gd name="T27" fmla="*/ 106172585 h 76"/>
                <a:gd name="T28" fmla="*/ 81660343 w 59"/>
                <a:gd name="T29" fmla="*/ 68319692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76">
                  <a:moveTo>
                    <a:pt x="59" y="49"/>
                  </a:moveTo>
                  <a:lnTo>
                    <a:pt x="59" y="49"/>
                  </a:lnTo>
                  <a:cubicBezTo>
                    <a:pt x="55" y="27"/>
                    <a:pt x="50" y="11"/>
                    <a:pt x="48" y="5"/>
                  </a:cubicBezTo>
                  <a:cubicBezTo>
                    <a:pt x="48" y="5"/>
                    <a:pt x="48" y="5"/>
                    <a:pt x="48" y="5"/>
                  </a:cubicBezTo>
                  <a:cubicBezTo>
                    <a:pt x="47" y="2"/>
                    <a:pt x="45" y="0"/>
                    <a:pt x="42" y="0"/>
                  </a:cubicBezTo>
                  <a:cubicBezTo>
                    <a:pt x="42" y="0"/>
                    <a:pt x="42" y="0"/>
                    <a:pt x="41" y="0"/>
                  </a:cubicBezTo>
                  <a:cubicBezTo>
                    <a:pt x="40" y="0"/>
                    <a:pt x="39" y="1"/>
                    <a:pt x="39" y="1"/>
                  </a:cubicBezTo>
                  <a:lnTo>
                    <a:pt x="38" y="1"/>
                  </a:lnTo>
                  <a:cubicBezTo>
                    <a:pt x="38" y="1"/>
                    <a:pt x="32" y="5"/>
                    <a:pt x="23" y="12"/>
                  </a:cubicBezTo>
                  <a:cubicBezTo>
                    <a:pt x="18" y="16"/>
                    <a:pt x="10" y="22"/>
                    <a:pt x="0" y="30"/>
                  </a:cubicBezTo>
                  <a:cubicBezTo>
                    <a:pt x="7" y="45"/>
                    <a:pt x="13" y="61"/>
                    <a:pt x="19" y="76"/>
                  </a:cubicBezTo>
                  <a:cubicBezTo>
                    <a:pt x="31" y="67"/>
                    <a:pt x="44" y="58"/>
                    <a:pt x="59" y="49"/>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0" name="Freeform 55"/>
            <p:cNvSpPr>
              <a:spLocks/>
            </p:cNvSpPr>
            <p:nvPr userDrawn="1"/>
          </p:nvSpPr>
          <p:spPr bwMode="auto">
            <a:xfrm>
              <a:off x="154305" y="9525"/>
              <a:ext cx="57785" cy="73025"/>
            </a:xfrm>
            <a:custGeom>
              <a:avLst/>
              <a:gdLst>
                <a:gd name="T0" fmla="*/ 84405586 w 60"/>
                <a:gd name="T1" fmla="*/ 41545460 h 76"/>
                <a:gd name="T2" fmla="*/ 84405586 w 60"/>
                <a:gd name="T3" fmla="*/ 41545460 h 76"/>
                <a:gd name="T4" fmla="*/ 51014524 w 60"/>
                <a:gd name="T5" fmla="*/ 16617992 h 76"/>
                <a:gd name="T6" fmla="*/ 29681265 w 60"/>
                <a:gd name="T7" fmla="*/ 1846764 h 76"/>
                <a:gd name="T8" fmla="*/ 29681265 w 60"/>
                <a:gd name="T9" fmla="*/ 1846764 h 76"/>
                <a:gd name="T10" fmla="*/ 29681265 w 60"/>
                <a:gd name="T11" fmla="*/ 1846764 h 76"/>
                <a:gd name="T12" fmla="*/ 25043056 w 60"/>
                <a:gd name="T13" fmla="*/ 0 h 76"/>
                <a:gd name="T14" fmla="*/ 25043056 w 60"/>
                <a:gd name="T15" fmla="*/ 0 h 76"/>
                <a:gd name="T16" fmla="*/ 25043056 w 60"/>
                <a:gd name="T17" fmla="*/ 0 h 76"/>
                <a:gd name="T18" fmla="*/ 24115607 w 60"/>
                <a:gd name="T19" fmla="*/ 0 h 76"/>
                <a:gd name="T20" fmla="*/ 15767600 w 60"/>
                <a:gd name="T21" fmla="*/ 7386094 h 76"/>
                <a:gd name="T22" fmla="*/ 15767600 w 60"/>
                <a:gd name="T23" fmla="*/ 7386094 h 76"/>
                <a:gd name="T24" fmla="*/ 0 w 60"/>
                <a:gd name="T25" fmla="*/ 68319692 h 76"/>
                <a:gd name="T26" fmla="*/ 56579220 w 60"/>
                <a:gd name="T27" fmla="*/ 106172585 h 76"/>
                <a:gd name="T28" fmla="*/ 84405586 w 60"/>
                <a:gd name="T29" fmla="*/ 41545460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0" h="76">
                  <a:moveTo>
                    <a:pt x="60" y="30"/>
                  </a:moveTo>
                  <a:lnTo>
                    <a:pt x="60" y="30"/>
                  </a:lnTo>
                  <a:cubicBezTo>
                    <a:pt x="52" y="23"/>
                    <a:pt x="44" y="17"/>
                    <a:pt x="36" y="12"/>
                  </a:cubicBezTo>
                  <a:cubicBezTo>
                    <a:pt x="27" y="5"/>
                    <a:pt x="21" y="1"/>
                    <a:pt x="21" y="1"/>
                  </a:cubicBezTo>
                  <a:cubicBezTo>
                    <a:pt x="20" y="1"/>
                    <a:pt x="19" y="0"/>
                    <a:pt x="18" y="0"/>
                  </a:cubicBezTo>
                  <a:cubicBezTo>
                    <a:pt x="18" y="0"/>
                    <a:pt x="17" y="0"/>
                    <a:pt x="17" y="0"/>
                  </a:cubicBezTo>
                  <a:cubicBezTo>
                    <a:pt x="14" y="0"/>
                    <a:pt x="12" y="2"/>
                    <a:pt x="11" y="5"/>
                  </a:cubicBezTo>
                  <a:cubicBezTo>
                    <a:pt x="11" y="5"/>
                    <a:pt x="11" y="5"/>
                    <a:pt x="11" y="5"/>
                  </a:cubicBezTo>
                  <a:cubicBezTo>
                    <a:pt x="9" y="11"/>
                    <a:pt x="4" y="27"/>
                    <a:pt x="0" y="49"/>
                  </a:cubicBezTo>
                  <a:cubicBezTo>
                    <a:pt x="15" y="58"/>
                    <a:pt x="28" y="67"/>
                    <a:pt x="40" y="76"/>
                  </a:cubicBezTo>
                  <a:cubicBezTo>
                    <a:pt x="46" y="61"/>
                    <a:pt x="52" y="46"/>
                    <a:pt x="60" y="30"/>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1" name="Freeform 56"/>
            <p:cNvSpPr>
              <a:spLocks/>
            </p:cNvSpPr>
            <p:nvPr userDrawn="1"/>
          </p:nvSpPr>
          <p:spPr bwMode="auto">
            <a:xfrm>
              <a:off x="20955" y="105410"/>
              <a:ext cx="62230" cy="64770"/>
            </a:xfrm>
            <a:custGeom>
              <a:avLst/>
              <a:gdLst>
                <a:gd name="T0" fmla="*/ 89825654 w 65"/>
                <a:gd name="T1" fmla="*/ 72894285 h 67"/>
                <a:gd name="T2" fmla="*/ 89825654 w 65"/>
                <a:gd name="T3" fmla="*/ 72894285 h 67"/>
                <a:gd name="T4" fmla="*/ 82493045 w 65"/>
                <a:gd name="T5" fmla="*/ 2803478 h 67"/>
                <a:gd name="T6" fmla="*/ 37580218 w 65"/>
                <a:gd name="T7" fmla="*/ 0 h 67"/>
                <a:gd name="T8" fmla="*/ 30247610 w 65"/>
                <a:gd name="T9" fmla="*/ 0 h 67"/>
                <a:gd name="T10" fmla="*/ 13749000 w 65"/>
                <a:gd name="T11" fmla="*/ 1868663 h 67"/>
                <a:gd name="T12" fmla="*/ 1833392 w 65"/>
                <a:gd name="T13" fmla="*/ 7476585 h 67"/>
                <a:gd name="T14" fmla="*/ 0 w 65"/>
                <a:gd name="T15" fmla="*/ 15887018 h 67"/>
                <a:gd name="T16" fmla="*/ 38496435 w 65"/>
                <a:gd name="T17" fmla="*/ 95323072 h 67"/>
                <a:gd name="T18" fmla="*/ 89825654 w 65"/>
                <a:gd name="T19" fmla="*/ 72894285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5" y="51"/>
                  </a:moveTo>
                  <a:lnTo>
                    <a:pt x="65" y="51"/>
                  </a:lnTo>
                  <a:cubicBezTo>
                    <a:pt x="62" y="36"/>
                    <a:pt x="61" y="20"/>
                    <a:pt x="60" y="2"/>
                  </a:cubicBezTo>
                  <a:cubicBezTo>
                    <a:pt x="46" y="1"/>
                    <a:pt x="34" y="1"/>
                    <a:pt x="27" y="0"/>
                  </a:cubicBezTo>
                  <a:cubicBezTo>
                    <a:pt x="25" y="0"/>
                    <a:pt x="24" y="0"/>
                    <a:pt x="22" y="0"/>
                  </a:cubicBezTo>
                  <a:cubicBezTo>
                    <a:pt x="14" y="0"/>
                    <a:pt x="10" y="1"/>
                    <a:pt x="10" y="1"/>
                  </a:cubicBezTo>
                  <a:cubicBezTo>
                    <a:pt x="6" y="1"/>
                    <a:pt x="3" y="3"/>
                    <a:pt x="1" y="5"/>
                  </a:cubicBezTo>
                  <a:cubicBezTo>
                    <a:pt x="0" y="7"/>
                    <a:pt x="0" y="9"/>
                    <a:pt x="0" y="11"/>
                  </a:cubicBezTo>
                  <a:cubicBezTo>
                    <a:pt x="0" y="17"/>
                    <a:pt x="4" y="37"/>
                    <a:pt x="28" y="67"/>
                  </a:cubicBezTo>
                  <a:cubicBezTo>
                    <a:pt x="40" y="61"/>
                    <a:pt x="53" y="56"/>
                    <a:pt x="65" y="5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2" name="Freeform 57"/>
            <p:cNvSpPr>
              <a:spLocks/>
            </p:cNvSpPr>
            <p:nvPr userDrawn="1"/>
          </p:nvSpPr>
          <p:spPr bwMode="auto">
            <a:xfrm>
              <a:off x="412115" y="105410"/>
              <a:ext cx="62230" cy="64770"/>
            </a:xfrm>
            <a:custGeom>
              <a:avLst/>
              <a:gdLst>
                <a:gd name="T0" fmla="*/ 87992263 w 65"/>
                <a:gd name="T1" fmla="*/ 15887018 h 67"/>
                <a:gd name="T2" fmla="*/ 87992263 w 65"/>
                <a:gd name="T3" fmla="*/ 15887018 h 67"/>
                <a:gd name="T4" fmla="*/ 87076046 w 65"/>
                <a:gd name="T5" fmla="*/ 7476585 h 67"/>
                <a:gd name="T6" fmla="*/ 76076654 w 65"/>
                <a:gd name="T7" fmla="*/ 1868663 h 67"/>
                <a:gd name="T8" fmla="*/ 57744653 w 65"/>
                <a:gd name="T9" fmla="*/ 0 h 67"/>
                <a:gd name="T10" fmla="*/ 52245436 w 65"/>
                <a:gd name="T11" fmla="*/ 0 h 67"/>
                <a:gd name="T12" fmla="*/ 5499217 w 65"/>
                <a:gd name="T13" fmla="*/ 2803478 h 67"/>
                <a:gd name="T14" fmla="*/ 0 w 65"/>
                <a:gd name="T15" fmla="*/ 72894285 h 67"/>
                <a:gd name="T16" fmla="*/ 49495827 w 65"/>
                <a:gd name="T17" fmla="*/ 95323072 h 67"/>
                <a:gd name="T18" fmla="*/ 87992263 w 65"/>
                <a:gd name="T19" fmla="*/ 15887018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67">
                  <a:moveTo>
                    <a:pt x="64" y="11"/>
                  </a:moveTo>
                  <a:lnTo>
                    <a:pt x="64" y="11"/>
                  </a:lnTo>
                  <a:cubicBezTo>
                    <a:pt x="65" y="9"/>
                    <a:pt x="64" y="7"/>
                    <a:pt x="63" y="5"/>
                  </a:cubicBezTo>
                  <a:cubicBezTo>
                    <a:pt x="61" y="3"/>
                    <a:pt x="58" y="1"/>
                    <a:pt x="55" y="1"/>
                  </a:cubicBezTo>
                  <a:cubicBezTo>
                    <a:pt x="55" y="1"/>
                    <a:pt x="50" y="0"/>
                    <a:pt x="42" y="0"/>
                  </a:cubicBezTo>
                  <a:cubicBezTo>
                    <a:pt x="41" y="0"/>
                    <a:pt x="39" y="0"/>
                    <a:pt x="38" y="0"/>
                  </a:cubicBezTo>
                  <a:cubicBezTo>
                    <a:pt x="30" y="1"/>
                    <a:pt x="19" y="1"/>
                    <a:pt x="4" y="2"/>
                  </a:cubicBezTo>
                  <a:cubicBezTo>
                    <a:pt x="4" y="19"/>
                    <a:pt x="2" y="36"/>
                    <a:pt x="0" y="51"/>
                  </a:cubicBezTo>
                  <a:cubicBezTo>
                    <a:pt x="11" y="56"/>
                    <a:pt x="24" y="61"/>
                    <a:pt x="36" y="67"/>
                  </a:cubicBezTo>
                  <a:cubicBezTo>
                    <a:pt x="60" y="37"/>
                    <a:pt x="64" y="17"/>
                    <a:pt x="64"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3" name="Freeform 58"/>
            <p:cNvSpPr>
              <a:spLocks/>
            </p:cNvSpPr>
            <p:nvPr userDrawn="1"/>
          </p:nvSpPr>
          <p:spPr bwMode="auto">
            <a:xfrm>
              <a:off x="350520" y="166370"/>
              <a:ext cx="144780" cy="102870"/>
            </a:xfrm>
            <a:custGeom>
              <a:avLst/>
              <a:gdLst>
                <a:gd name="T0" fmla="*/ 195967350 w 152"/>
                <a:gd name="T1" fmla="*/ 60078964 h 107"/>
                <a:gd name="T2" fmla="*/ 195967350 w 152"/>
                <a:gd name="T3" fmla="*/ 60078964 h 107"/>
                <a:gd name="T4" fmla="*/ 195967350 w 152"/>
                <a:gd name="T5" fmla="*/ 60078964 h 107"/>
                <a:gd name="T6" fmla="*/ 195967350 w 152"/>
                <a:gd name="T7" fmla="*/ 60078964 h 107"/>
                <a:gd name="T8" fmla="*/ 185080275 w 152"/>
                <a:gd name="T9" fmla="*/ 53608730 h 107"/>
                <a:gd name="T10" fmla="*/ 181451250 w 152"/>
                <a:gd name="T11" fmla="*/ 50836047 h 107"/>
                <a:gd name="T12" fmla="*/ 130644900 w 152"/>
                <a:gd name="T13" fmla="*/ 19409742 h 107"/>
                <a:gd name="T14" fmla="*/ 86189820 w 152"/>
                <a:gd name="T15" fmla="*/ 0 h 107"/>
                <a:gd name="T16" fmla="*/ 54435375 w 152"/>
                <a:gd name="T17" fmla="*/ 89656493 h 107"/>
                <a:gd name="T18" fmla="*/ 0 w 152"/>
                <a:gd name="T19" fmla="*/ 149735457 h 107"/>
                <a:gd name="T20" fmla="*/ 204133133 w 152"/>
                <a:gd name="T21" fmla="*/ 82262351 h 107"/>
                <a:gd name="T22" fmla="*/ 204133133 w 152"/>
                <a:gd name="T23" fmla="*/ 82262351 h 107"/>
                <a:gd name="T24" fmla="*/ 206854425 w 152"/>
                <a:gd name="T25" fmla="*/ 75792116 h 107"/>
                <a:gd name="T26" fmla="*/ 201410888 w 152"/>
                <a:gd name="T27" fmla="*/ 62851647 h 107"/>
                <a:gd name="T28" fmla="*/ 195967350 w 152"/>
                <a:gd name="T29" fmla="*/ 60078964 h 1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2" h="107">
                  <a:moveTo>
                    <a:pt x="144" y="43"/>
                  </a:moveTo>
                  <a:lnTo>
                    <a:pt x="144" y="43"/>
                  </a:lnTo>
                  <a:cubicBezTo>
                    <a:pt x="142" y="41"/>
                    <a:pt x="139" y="40"/>
                    <a:pt x="136" y="38"/>
                  </a:cubicBezTo>
                  <a:cubicBezTo>
                    <a:pt x="135" y="37"/>
                    <a:pt x="134" y="36"/>
                    <a:pt x="133" y="36"/>
                  </a:cubicBezTo>
                  <a:cubicBezTo>
                    <a:pt x="125" y="30"/>
                    <a:pt x="112" y="22"/>
                    <a:pt x="96" y="14"/>
                  </a:cubicBezTo>
                  <a:cubicBezTo>
                    <a:pt x="85" y="9"/>
                    <a:pt x="73" y="4"/>
                    <a:pt x="63" y="0"/>
                  </a:cubicBezTo>
                  <a:cubicBezTo>
                    <a:pt x="58" y="25"/>
                    <a:pt x="50" y="46"/>
                    <a:pt x="40" y="64"/>
                  </a:cubicBezTo>
                  <a:cubicBezTo>
                    <a:pt x="29" y="83"/>
                    <a:pt x="16" y="97"/>
                    <a:pt x="0" y="107"/>
                  </a:cubicBezTo>
                  <a:cubicBezTo>
                    <a:pt x="114" y="101"/>
                    <a:pt x="147" y="64"/>
                    <a:pt x="150" y="59"/>
                  </a:cubicBezTo>
                  <a:cubicBezTo>
                    <a:pt x="151" y="58"/>
                    <a:pt x="152" y="56"/>
                    <a:pt x="152" y="54"/>
                  </a:cubicBezTo>
                  <a:cubicBezTo>
                    <a:pt x="152" y="50"/>
                    <a:pt x="150" y="47"/>
                    <a:pt x="148" y="45"/>
                  </a:cubicBezTo>
                  <a:cubicBezTo>
                    <a:pt x="148" y="45"/>
                    <a:pt x="146" y="44"/>
                    <a:pt x="144" y="43"/>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4" name="Freeform 59"/>
            <p:cNvSpPr>
              <a:spLocks/>
            </p:cNvSpPr>
            <p:nvPr userDrawn="1"/>
          </p:nvSpPr>
          <p:spPr bwMode="auto">
            <a:xfrm>
              <a:off x="0" y="166370"/>
              <a:ext cx="144145" cy="102870"/>
            </a:xfrm>
            <a:custGeom>
              <a:avLst/>
              <a:gdLst>
                <a:gd name="T0" fmla="*/ 206857621 w 151"/>
                <a:gd name="T1" fmla="*/ 149735457 h 107"/>
                <a:gd name="T2" fmla="*/ 206857621 w 151"/>
                <a:gd name="T3" fmla="*/ 149735457 h 107"/>
                <a:gd name="T4" fmla="*/ 153092491 w 151"/>
                <a:gd name="T5" fmla="*/ 89656493 h 107"/>
                <a:gd name="T6" fmla="*/ 122109907 w 151"/>
                <a:gd name="T7" fmla="*/ 0 h 107"/>
                <a:gd name="T8" fmla="*/ 10024282 w 151"/>
                <a:gd name="T9" fmla="*/ 60078964 h 107"/>
                <a:gd name="T10" fmla="*/ 4556318 w 151"/>
                <a:gd name="T11" fmla="*/ 62851647 h 107"/>
                <a:gd name="T12" fmla="*/ 0 w 151"/>
                <a:gd name="T13" fmla="*/ 75792116 h 107"/>
                <a:gd name="T14" fmla="*/ 1822336 w 151"/>
                <a:gd name="T15" fmla="*/ 82262351 h 107"/>
                <a:gd name="T16" fmla="*/ 1822336 w 151"/>
                <a:gd name="T17" fmla="*/ 84111127 h 107"/>
                <a:gd name="T18" fmla="*/ 2733982 w 151"/>
                <a:gd name="T19" fmla="*/ 85035034 h 107"/>
                <a:gd name="T20" fmla="*/ 4556318 w 151"/>
                <a:gd name="T21" fmla="*/ 85035034 h 107"/>
                <a:gd name="T22" fmla="*/ 10934973 w 151"/>
                <a:gd name="T23" fmla="*/ 92429176 h 107"/>
                <a:gd name="T24" fmla="*/ 49208812 w 151"/>
                <a:gd name="T25" fmla="*/ 116461338 h 107"/>
                <a:gd name="T26" fmla="*/ 206857621 w 151"/>
                <a:gd name="T27" fmla="*/ 149735457 h 1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1" h="107">
                  <a:moveTo>
                    <a:pt x="151" y="107"/>
                  </a:moveTo>
                  <a:lnTo>
                    <a:pt x="151" y="107"/>
                  </a:lnTo>
                  <a:cubicBezTo>
                    <a:pt x="136" y="97"/>
                    <a:pt x="122" y="83"/>
                    <a:pt x="112" y="64"/>
                  </a:cubicBezTo>
                  <a:cubicBezTo>
                    <a:pt x="101" y="46"/>
                    <a:pt x="94" y="24"/>
                    <a:pt x="89" y="0"/>
                  </a:cubicBezTo>
                  <a:cubicBezTo>
                    <a:pt x="50" y="14"/>
                    <a:pt x="19" y="35"/>
                    <a:pt x="7" y="43"/>
                  </a:cubicBezTo>
                  <a:cubicBezTo>
                    <a:pt x="5" y="44"/>
                    <a:pt x="4" y="45"/>
                    <a:pt x="3" y="45"/>
                  </a:cubicBezTo>
                  <a:cubicBezTo>
                    <a:pt x="1" y="47"/>
                    <a:pt x="0" y="50"/>
                    <a:pt x="0" y="54"/>
                  </a:cubicBezTo>
                  <a:cubicBezTo>
                    <a:pt x="0" y="56"/>
                    <a:pt x="0" y="58"/>
                    <a:pt x="1" y="59"/>
                  </a:cubicBezTo>
                  <a:cubicBezTo>
                    <a:pt x="1" y="59"/>
                    <a:pt x="1" y="60"/>
                    <a:pt x="1" y="60"/>
                  </a:cubicBezTo>
                  <a:cubicBezTo>
                    <a:pt x="2" y="60"/>
                    <a:pt x="2" y="60"/>
                    <a:pt x="2" y="61"/>
                  </a:cubicBezTo>
                  <a:cubicBezTo>
                    <a:pt x="2" y="61"/>
                    <a:pt x="2" y="61"/>
                    <a:pt x="3" y="61"/>
                  </a:cubicBezTo>
                  <a:cubicBezTo>
                    <a:pt x="3" y="62"/>
                    <a:pt x="5" y="64"/>
                    <a:pt x="8" y="66"/>
                  </a:cubicBezTo>
                  <a:cubicBezTo>
                    <a:pt x="13" y="70"/>
                    <a:pt x="22" y="77"/>
                    <a:pt x="36" y="83"/>
                  </a:cubicBezTo>
                  <a:cubicBezTo>
                    <a:pt x="64" y="96"/>
                    <a:pt x="104" y="104"/>
                    <a:pt x="151" y="107"/>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5" name="Freeform 60"/>
            <p:cNvSpPr>
              <a:spLocks/>
            </p:cNvSpPr>
            <p:nvPr userDrawn="1"/>
          </p:nvSpPr>
          <p:spPr bwMode="auto">
            <a:xfrm>
              <a:off x="259715" y="276860"/>
              <a:ext cx="146050" cy="24130"/>
            </a:xfrm>
            <a:custGeom>
              <a:avLst/>
              <a:gdLst>
                <a:gd name="T0" fmla="*/ 4556187 w 153"/>
                <a:gd name="T1" fmla="*/ 16769385 h 25"/>
                <a:gd name="T2" fmla="*/ 4556187 w 153"/>
                <a:gd name="T3" fmla="*/ 16769385 h 25"/>
                <a:gd name="T4" fmla="*/ 29158453 w 153"/>
                <a:gd name="T5" fmla="*/ 15837002 h 25"/>
                <a:gd name="T6" fmla="*/ 95677069 w 153"/>
                <a:gd name="T7" fmla="*/ 25153112 h 25"/>
                <a:gd name="T8" fmla="*/ 153084264 w 153"/>
                <a:gd name="T9" fmla="*/ 35401606 h 25"/>
                <a:gd name="T10" fmla="*/ 206845938 w 153"/>
                <a:gd name="T11" fmla="*/ 19563639 h 25"/>
                <a:gd name="T12" fmla="*/ 209578886 w 153"/>
                <a:gd name="T13" fmla="*/ 10247528 h 25"/>
                <a:gd name="T14" fmla="*/ 195911279 w 153"/>
                <a:gd name="T15" fmla="*/ 0 h 25"/>
                <a:gd name="T16" fmla="*/ 158551116 w 153"/>
                <a:gd name="T17" fmla="*/ 4658055 h 25"/>
                <a:gd name="T18" fmla="*/ 149438742 w 153"/>
                <a:gd name="T19" fmla="*/ 5589473 h 25"/>
                <a:gd name="T20" fmla="*/ 119368670 w 153"/>
                <a:gd name="T21" fmla="*/ 7453274 h 25"/>
                <a:gd name="T22" fmla="*/ 95677069 w 153"/>
                <a:gd name="T23" fmla="*/ 7453274 h 25"/>
                <a:gd name="T24" fmla="*/ 94766404 w 153"/>
                <a:gd name="T25" fmla="*/ 7453274 h 25"/>
                <a:gd name="T26" fmla="*/ 68340900 w 153"/>
                <a:gd name="T27" fmla="*/ 7453274 h 25"/>
                <a:gd name="T28" fmla="*/ 1822284 w 153"/>
                <a:gd name="T29" fmla="*/ 13974166 h 25"/>
                <a:gd name="T30" fmla="*/ 0 w 153"/>
                <a:gd name="T31" fmla="*/ 15837002 h 25"/>
                <a:gd name="T32" fmla="*/ 2733903 w 153"/>
                <a:gd name="T33" fmla="*/ 16769385 h 25"/>
                <a:gd name="T34" fmla="*/ 4556187 w 153"/>
                <a:gd name="T35" fmla="*/ 16769385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25">
                  <a:moveTo>
                    <a:pt x="3" y="12"/>
                  </a:moveTo>
                  <a:lnTo>
                    <a:pt x="3" y="12"/>
                  </a:lnTo>
                  <a:cubicBezTo>
                    <a:pt x="9" y="11"/>
                    <a:pt x="15" y="11"/>
                    <a:pt x="21" y="11"/>
                  </a:cubicBezTo>
                  <a:cubicBezTo>
                    <a:pt x="42" y="11"/>
                    <a:pt x="56" y="15"/>
                    <a:pt x="70" y="18"/>
                  </a:cubicBezTo>
                  <a:cubicBezTo>
                    <a:pt x="83" y="21"/>
                    <a:pt x="95" y="25"/>
                    <a:pt x="112" y="25"/>
                  </a:cubicBezTo>
                  <a:cubicBezTo>
                    <a:pt x="130" y="25"/>
                    <a:pt x="145" y="21"/>
                    <a:pt x="151" y="14"/>
                  </a:cubicBezTo>
                  <a:cubicBezTo>
                    <a:pt x="153" y="12"/>
                    <a:pt x="153" y="10"/>
                    <a:pt x="153" y="7"/>
                  </a:cubicBezTo>
                  <a:cubicBezTo>
                    <a:pt x="153" y="2"/>
                    <a:pt x="151" y="0"/>
                    <a:pt x="143" y="0"/>
                  </a:cubicBezTo>
                  <a:cubicBezTo>
                    <a:pt x="137" y="0"/>
                    <a:pt x="129" y="1"/>
                    <a:pt x="116" y="3"/>
                  </a:cubicBezTo>
                  <a:cubicBezTo>
                    <a:pt x="114" y="3"/>
                    <a:pt x="112" y="4"/>
                    <a:pt x="109" y="4"/>
                  </a:cubicBezTo>
                  <a:cubicBezTo>
                    <a:pt x="104" y="5"/>
                    <a:pt x="97" y="5"/>
                    <a:pt x="87" y="5"/>
                  </a:cubicBezTo>
                  <a:cubicBezTo>
                    <a:pt x="82" y="5"/>
                    <a:pt x="76" y="5"/>
                    <a:pt x="70" y="5"/>
                  </a:cubicBezTo>
                  <a:lnTo>
                    <a:pt x="69" y="5"/>
                  </a:lnTo>
                  <a:cubicBezTo>
                    <a:pt x="63" y="5"/>
                    <a:pt x="56" y="5"/>
                    <a:pt x="50" y="5"/>
                  </a:cubicBezTo>
                  <a:cubicBezTo>
                    <a:pt x="36" y="5"/>
                    <a:pt x="17" y="5"/>
                    <a:pt x="1" y="10"/>
                  </a:cubicBezTo>
                  <a:cubicBezTo>
                    <a:pt x="1" y="10"/>
                    <a:pt x="0" y="11"/>
                    <a:pt x="0" y="11"/>
                  </a:cubicBezTo>
                  <a:cubicBezTo>
                    <a:pt x="0" y="12"/>
                    <a:pt x="1" y="12"/>
                    <a:pt x="2" y="12"/>
                  </a:cubicBezTo>
                  <a:cubicBezTo>
                    <a:pt x="2" y="12"/>
                    <a:pt x="3" y="12"/>
                    <a:pt x="3" y="12"/>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sp>
          <p:nvSpPr>
            <p:cNvPr id="4156" name="Freeform 61"/>
            <p:cNvSpPr>
              <a:spLocks/>
            </p:cNvSpPr>
            <p:nvPr userDrawn="1"/>
          </p:nvSpPr>
          <p:spPr bwMode="auto">
            <a:xfrm>
              <a:off x="88900" y="276860"/>
              <a:ext cx="146050" cy="24130"/>
            </a:xfrm>
            <a:custGeom>
              <a:avLst/>
              <a:gdLst>
                <a:gd name="T0" fmla="*/ 180420433 w 153"/>
                <a:gd name="T1" fmla="*/ 15837002 h 25"/>
                <a:gd name="T2" fmla="*/ 180420433 w 153"/>
                <a:gd name="T3" fmla="*/ 15837002 h 25"/>
                <a:gd name="T4" fmla="*/ 205022699 w 153"/>
                <a:gd name="T5" fmla="*/ 16769385 h 25"/>
                <a:gd name="T6" fmla="*/ 206845938 w 153"/>
                <a:gd name="T7" fmla="*/ 16769385 h 25"/>
                <a:gd name="T8" fmla="*/ 209578886 w 153"/>
                <a:gd name="T9" fmla="*/ 15837002 h 25"/>
                <a:gd name="T10" fmla="*/ 207756602 w 153"/>
                <a:gd name="T11" fmla="*/ 13974166 h 25"/>
                <a:gd name="T12" fmla="*/ 142149606 w 153"/>
                <a:gd name="T13" fmla="*/ 7453274 h 25"/>
                <a:gd name="T14" fmla="*/ 142149606 w 153"/>
                <a:gd name="T15" fmla="*/ 7453274 h 25"/>
                <a:gd name="T16" fmla="*/ 114812482 w 153"/>
                <a:gd name="T17" fmla="*/ 7453274 h 25"/>
                <a:gd name="T18" fmla="*/ 114812482 w 153"/>
                <a:gd name="T19" fmla="*/ 7453274 h 25"/>
                <a:gd name="T20" fmla="*/ 90210217 w 153"/>
                <a:gd name="T21" fmla="*/ 7453274 h 25"/>
                <a:gd name="T22" fmla="*/ 60140144 w 153"/>
                <a:gd name="T23" fmla="*/ 5589473 h 25"/>
                <a:gd name="T24" fmla="*/ 51939389 w 153"/>
                <a:gd name="T25" fmla="*/ 4658055 h 25"/>
                <a:gd name="T26" fmla="*/ 13668562 w 153"/>
                <a:gd name="T27" fmla="*/ 0 h 25"/>
                <a:gd name="T28" fmla="*/ 0 w 153"/>
                <a:gd name="T29" fmla="*/ 10247528 h 25"/>
                <a:gd name="T30" fmla="*/ 4556187 w 153"/>
                <a:gd name="T31" fmla="*/ 19563639 h 25"/>
                <a:gd name="T32" fmla="*/ 56495576 w 153"/>
                <a:gd name="T33" fmla="*/ 35401606 h 25"/>
                <a:gd name="T34" fmla="*/ 113901818 w 153"/>
                <a:gd name="T35" fmla="*/ 25153112 h 25"/>
                <a:gd name="T36" fmla="*/ 180420433 w 153"/>
                <a:gd name="T37" fmla="*/ 15837002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3" h="25">
                  <a:moveTo>
                    <a:pt x="132" y="11"/>
                  </a:moveTo>
                  <a:lnTo>
                    <a:pt x="132" y="11"/>
                  </a:lnTo>
                  <a:cubicBezTo>
                    <a:pt x="138" y="11"/>
                    <a:pt x="144" y="11"/>
                    <a:pt x="150" y="12"/>
                  </a:cubicBezTo>
                  <a:cubicBezTo>
                    <a:pt x="151" y="12"/>
                    <a:pt x="151" y="12"/>
                    <a:pt x="151" y="12"/>
                  </a:cubicBezTo>
                  <a:cubicBezTo>
                    <a:pt x="152" y="12"/>
                    <a:pt x="153" y="12"/>
                    <a:pt x="153" y="11"/>
                  </a:cubicBezTo>
                  <a:cubicBezTo>
                    <a:pt x="153" y="11"/>
                    <a:pt x="153" y="10"/>
                    <a:pt x="152" y="10"/>
                  </a:cubicBezTo>
                  <a:cubicBezTo>
                    <a:pt x="136" y="5"/>
                    <a:pt x="118" y="5"/>
                    <a:pt x="104" y="5"/>
                  </a:cubicBezTo>
                  <a:cubicBezTo>
                    <a:pt x="97" y="5"/>
                    <a:pt x="90" y="5"/>
                    <a:pt x="84" y="5"/>
                  </a:cubicBezTo>
                  <a:cubicBezTo>
                    <a:pt x="77" y="5"/>
                    <a:pt x="72" y="5"/>
                    <a:pt x="66" y="5"/>
                  </a:cubicBezTo>
                  <a:cubicBezTo>
                    <a:pt x="57" y="5"/>
                    <a:pt x="50" y="5"/>
                    <a:pt x="44" y="4"/>
                  </a:cubicBezTo>
                  <a:cubicBezTo>
                    <a:pt x="42" y="4"/>
                    <a:pt x="39" y="3"/>
                    <a:pt x="38" y="3"/>
                  </a:cubicBezTo>
                  <a:cubicBezTo>
                    <a:pt x="24" y="1"/>
                    <a:pt x="16" y="0"/>
                    <a:pt x="10" y="0"/>
                  </a:cubicBezTo>
                  <a:cubicBezTo>
                    <a:pt x="2" y="0"/>
                    <a:pt x="1" y="2"/>
                    <a:pt x="0" y="7"/>
                  </a:cubicBezTo>
                  <a:cubicBezTo>
                    <a:pt x="0" y="10"/>
                    <a:pt x="1" y="12"/>
                    <a:pt x="3" y="14"/>
                  </a:cubicBezTo>
                  <a:cubicBezTo>
                    <a:pt x="8" y="21"/>
                    <a:pt x="23" y="25"/>
                    <a:pt x="41" y="25"/>
                  </a:cubicBezTo>
                  <a:cubicBezTo>
                    <a:pt x="58" y="25"/>
                    <a:pt x="70" y="21"/>
                    <a:pt x="83" y="18"/>
                  </a:cubicBezTo>
                  <a:cubicBezTo>
                    <a:pt x="97" y="15"/>
                    <a:pt x="111" y="11"/>
                    <a:pt x="132" y="11"/>
                  </a:cubicBezTo>
                  <a:close/>
                </a:path>
              </a:pathLst>
            </a:custGeom>
            <a:solidFill>
              <a:srgbClr val="FEFEF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AU"/>
            </a:p>
          </p:txBody>
        </p:sp>
      </p:grpSp>
      <p:graphicFrame>
        <p:nvGraphicFramePr>
          <p:cNvPr id="63" name="Table 62"/>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62"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6" descr="425x6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7713" y="3478213"/>
            <a:ext cx="1728787" cy="1368425"/>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3" name="Picture 6" descr="425x6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97713" y="4946650"/>
            <a:ext cx="1728787" cy="1368425"/>
          </a:xfrm>
          <a:prstGeom prst="rect">
            <a:avLst/>
          </a:prstGeom>
          <a:solidFill>
            <a:srgbClr val="394A5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23850" y="304800"/>
            <a:ext cx="6659563"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7097713" y="304800"/>
            <a:ext cx="1728787" cy="30575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7" name="Table 6"/>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63" r:id="rId1"/>
    <p:sldLayoutId id="2147484165" r:id="rId2"/>
    <p:sldLayoutId id="2147484166" r:id="rId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323850" y="304800"/>
            <a:ext cx="8496300" cy="600392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graphicFrame>
        <p:nvGraphicFramePr>
          <p:cNvPr id="6" name="Table 5"/>
          <p:cNvGraphicFramePr>
            <a:graphicFrameLocks noGrp="1"/>
          </p:cNvGraphicFramePr>
          <p:nvPr/>
        </p:nvGraphicFramePr>
        <p:xfrm>
          <a:off x="323850" y="6477000"/>
          <a:ext cx="8496300" cy="138113"/>
        </p:xfrm>
        <a:graphic>
          <a:graphicData uri="http://schemas.openxmlformats.org/drawingml/2006/table">
            <a:tbl>
              <a:tblPr/>
              <a:tblGrid>
                <a:gridCol w="6765925"/>
                <a:gridCol w="1730375"/>
              </a:tblGrid>
              <a:tr h="138113">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Arial Narrow" pitchFamily="34" charset="0"/>
                          <a:ea typeface="MS PGothic" pitchFamily="34" charset="-128"/>
                        </a:rPr>
                        <a:t>   NSW DEPARTMENT OF EDUCATION AND COMMUNITIES – EDUCATIONAL SERVICES</a:t>
                      </a:r>
                    </a:p>
                  </a:txBody>
                  <a:tcPr marL="0" marR="0" marT="0" marB="0" anchor="ctr" horzOverflow="overflow">
                    <a:lnL>
                      <a:noFill/>
                    </a:lnL>
                    <a:lnR>
                      <a:noFill/>
                    </a:lnR>
                    <a:lnT>
                      <a:noFill/>
                    </a:lnT>
                    <a:lnB>
                      <a:noFill/>
                    </a:lnB>
                    <a:lnTlToBr>
                      <a:noFill/>
                    </a:lnTlToBr>
                    <a:lnBlToTr>
                      <a:noFill/>
                    </a:lnBlToTr>
                    <a:solidFill>
                      <a:schemeClr val="accent1"/>
                    </a:solidFill>
                  </a:tcPr>
                </a:tc>
                <a:tc>
                  <a:txBody>
                    <a:bodyPr/>
                    <a:lstStyle>
                      <a:lvl1pPr eaLnBrk="0" hangingPunct="0">
                        <a:spcBef>
                          <a:spcPct val="20000"/>
                        </a:spcBef>
                        <a:buFont typeface="Arial" pitchFamily="34" charset="0"/>
                        <a:defRPr sz="2800">
                          <a:solidFill>
                            <a:schemeClr val="tx1"/>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chemeClr val="tx1"/>
                          </a:solidFill>
                          <a:latin typeface="Calibri" pitchFamily="34" charset="0"/>
                          <a:ea typeface="MS PGothic" pitchFamily="34" charset="-128"/>
                        </a:defRPr>
                      </a:lvl2pPr>
                      <a:lvl3pPr marL="1143000" indent="-228600" eaLnBrk="0" hangingPunct="0">
                        <a:spcBef>
                          <a:spcPct val="20000"/>
                        </a:spcBef>
                        <a:buFont typeface="Arial" pitchFamily="34" charset="0"/>
                        <a:defRPr sz="20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Arial Narrow Bold" charset="0"/>
                          <a:ea typeface="MS PGothic" pitchFamily="34" charset="-128"/>
                        </a:rPr>
                        <a:t>WWW.DEC.NSW.GOV.AU</a:t>
                      </a:r>
                    </a:p>
                  </a:txBody>
                  <a:tcPr marL="0" marR="0" marT="0" marB="0" anchor="ctr" horzOverflow="overflow">
                    <a:lnL>
                      <a:noFill/>
                    </a:lnL>
                    <a:lnR>
                      <a:noFill/>
                    </a:lnR>
                    <a:lnT>
                      <a:noFill/>
                    </a:lnT>
                    <a:lnB>
                      <a:noFill/>
                    </a:lnB>
                    <a:lnTlToBr>
                      <a:noFill/>
                    </a:lnTlToBr>
                    <a:lnBlToTr>
                      <a:noFill/>
                    </a:lnBlToTr>
                    <a:solidFill>
                      <a:schemeClr val="accent1"/>
                    </a:solidFill>
                  </a:tcPr>
                </a:tc>
              </a:tr>
            </a:tbl>
          </a:graphicData>
        </a:graphic>
      </p:graphicFrame>
    </p:spTree>
  </p:cSld>
  <p:clrMap bg1="lt1" tx1="dk1" bg2="lt2" tx2="dk2" accent1="accent1" accent2="accent2" accent3="accent3" accent4="accent4" accent5="accent5" accent6="accent6" hlink="hlink" folHlink="folHlink"/>
  <p:sldLayoutIdLst>
    <p:sldLayoutId id="2147484176"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www.curriculumsupport.education.nsw.gov.au/env_ed/teaching/kla_sup/index.htm" TargetMode="External"/><Relationship Id="rId3" Type="http://schemas.openxmlformats.org/officeDocument/2006/relationships/hyperlink" Target="http://www.curriculumsupport.education.nsw.gov.au/env_ed/teaching/index.htm" TargetMode="External"/><Relationship Id="rId7"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2.JPG"/><Relationship Id="rId5" Type="http://schemas.microsoft.com/office/2007/relationships/hdphoto" Target="../media/hdphoto2.wdp"/><Relationship Id="rId4" Type="http://schemas.openxmlformats.org/officeDocument/2006/relationships/image" Target="../media/image11.png"/><Relationship Id="rId9"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literacy-continuum.det.nsw.edu.au/Matrix"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www.numeracycontinuum.com/"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9.JP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hyperlink" Target="http://interculturalcommunicationkit.weebly.com/"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hyperlink" Target="https://creativecommons.org/licenses/by-nc/2.0/" TargetMode="External"/><Relationship Id="rId4" Type="http://schemas.openxmlformats.org/officeDocument/2006/relationships/hyperlink" Target="https://www.flickr.com/photos/58648496@N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yllabus.bos.nsw.edu.au/filter/"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tudiesofasia.blogspot.com.au/" TargetMode="External"/><Relationship Id="rId7"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7.JPG"/><Relationship Id="rId4" Type="http://schemas.openxmlformats.org/officeDocument/2006/relationships/hyperlink" Target="http://www.ourasianstories.edu.au/" TargetMode="External"/><Relationship Id="rId9" Type="http://schemas.openxmlformats.org/officeDocument/2006/relationships/hyperlink" Target="http://www.asiaeducation.edu.au/default.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1"/>
          <p:cNvSpPr>
            <a:spLocks noGrp="1"/>
          </p:cNvSpPr>
          <p:nvPr>
            <p:ph type="subTitle" idx="1"/>
          </p:nvPr>
        </p:nvSpPr>
        <p:spPr bwMode="auto">
          <a:xfrm>
            <a:off x="468313" y="4930775"/>
            <a:ext cx="8235950" cy="519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fontAlgn="base">
              <a:spcAft>
                <a:spcPct val="0"/>
              </a:spcAft>
            </a:pPr>
            <a:r>
              <a:rPr lang="en-US" altLang="en-US" sz="2800" dirty="0" smtClean="0"/>
              <a:t>Elisabeth Robertson</a:t>
            </a:r>
          </a:p>
          <a:p>
            <a:pPr fontAlgn="base">
              <a:spcAft>
                <a:spcPct val="0"/>
              </a:spcAft>
            </a:pPr>
            <a:r>
              <a:rPr lang="en-US" altLang="en-US" sz="2800" dirty="0" smtClean="0"/>
              <a:t>Curriculum Advisor, Educational Services</a:t>
            </a:r>
          </a:p>
        </p:txBody>
      </p:sp>
      <p:sp>
        <p:nvSpPr>
          <p:cNvPr id="27651" name="Title 2"/>
          <p:cNvSpPr>
            <a:spLocks noGrp="1"/>
          </p:cNvSpPr>
          <p:nvPr>
            <p:ph type="title"/>
          </p:nvPr>
        </p:nvSpPr>
        <p:spPr>
          <a:xfrm>
            <a:off x="468313" y="4151313"/>
            <a:ext cx="8229600" cy="792162"/>
          </a:xfrm>
        </p:spPr>
        <p:txBody>
          <a:bodyPr/>
          <a:lstStyle/>
          <a:p>
            <a:pPr eaLnBrk="1" hangingPunct="1"/>
            <a:r>
              <a:rPr lang="en-US" altLang="en-US" sz="4800" dirty="0" smtClean="0"/>
              <a:t>Learning across the </a:t>
            </a:r>
            <a:br>
              <a:rPr lang="en-US" altLang="en-US" sz="4800" dirty="0" smtClean="0"/>
            </a:br>
            <a:r>
              <a:rPr lang="en-US" altLang="en-US" sz="4800" dirty="0" smtClean="0"/>
              <a:t>curriculum areas</a:t>
            </a:r>
            <a:r>
              <a:rPr lang="en-US" altLang="en-US" sz="4800" smtClean="0"/>
              <a:t>: </a:t>
            </a:r>
            <a:br>
              <a:rPr lang="en-US" altLang="en-US" sz="4800" smtClean="0"/>
            </a:br>
            <a:r>
              <a:rPr lang="en-US" altLang="en-US" sz="4800" smtClean="0"/>
              <a:t>An </a:t>
            </a:r>
            <a:r>
              <a:rPr lang="en-US" altLang="en-US" sz="4800" dirty="0" smtClean="0"/>
              <a:t>introduction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338483"/>
            <a:ext cx="7277100" cy="4733925"/>
          </a:xfrm>
          <a:prstGeom prst="rect">
            <a:avLst/>
          </a:prstGeom>
        </p:spPr>
      </p:pic>
      <p:sp>
        <p:nvSpPr>
          <p:cNvPr id="3" name="TextBox 2"/>
          <p:cNvSpPr txBox="1"/>
          <p:nvPr/>
        </p:nvSpPr>
        <p:spPr>
          <a:xfrm>
            <a:off x="603840" y="580326"/>
            <a:ext cx="1356462" cy="461665"/>
          </a:xfrm>
          <a:prstGeom prst="rect">
            <a:avLst/>
          </a:prstGeom>
          <a:noFill/>
        </p:spPr>
        <p:txBody>
          <a:bodyPr wrap="none" rtlCol="0">
            <a:spAutoFit/>
          </a:bodyPr>
          <a:lstStyle/>
          <a:p>
            <a:r>
              <a:rPr lang="en-AU" dirty="0" smtClean="0"/>
              <a:t>Science…</a:t>
            </a:r>
            <a:endParaRPr lang="en-AU" dirty="0"/>
          </a:p>
        </p:txBody>
      </p:sp>
    </p:spTree>
    <p:extLst>
      <p:ext uri="{BB962C8B-B14F-4D97-AF65-F5344CB8AC3E}">
        <p14:creationId xmlns:p14="http://schemas.microsoft.com/office/powerpoint/2010/main" val="114195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z="2800" dirty="0" smtClean="0"/>
              <a:t>SUSTAINABILITY</a:t>
            </a:r>
            <a:endParaRPr lang="en-AU" sz="2800" dirty="0"/>
          </a:p>
        </p:txBody>
      </p:sp>
      <p:sp>
        <p:nvSpPr>
          <p:cNvPr id="8" name="TextBox 7"/>
          <p:cNvSpPr txBox="1"/>
          <p:nvPr/>
        </p:nvSpPr>
        <p:spPr>
          <a:xfrm>
            <a:off x="4628713" y="511844"/>
            <a:ext cx="3880716" cy="5324535"/>
          </a:xfrm>
          <a:prstGeom prst="rect">
            <a:avLst/>
          </a:prstGeom>
          <a:solidFill>
            <a:srgbClr val="D9FFFE"/>
          </a:solidFill>
          <a:ln w="19050">
            <a:solidFill>
              <a:schemeClr val="accent1"/>
            </a:solidFill>
          </a:ln>
        </p:spPr>
        <p:txBody>
          <a:bodyPr wrap="square" rtlCol="0">
            <a:spAutoFit/>
          </a:bodyPr>
          <a:lstStyle/>
          <a:p>
            <a:pPr algn="ctr"/>
            <a:r>
              <a:rPr lang="en-AU" sz="2000" b="1" dirty="0" smtClean="0">
                <a:solidFill>
                  <a:srgbClr val="00505C"/>
                </a:solidFill>
              </a:rPr>
              <a:t>Sustainability action process (SAP)</a:t>
            </a:r>
            <a:endParaRPr lang="en-AU" sz="2000" b="1" dirty="0">
              <a:solidFill>
                <a:srgbClr val="00505C"/>
              </a:solidFill>
            </a:endParaRPr>
          </a:p>
          <a:p>
            <a:pPr algn="ctr"/>
            <a:r>
              <a:rPr lang="en-AU" sz="2000" dirty="0">
                <a:hlinkClick r:id="rId3"/>
              </a:rPr>
              <a:t>http://</a:t>
            </a:r>
            <a:r>
              <a:rPr lang="en-AU" sz="2000" dirty="0" smtClean="0">
                <a:hlinkClick r:id="rId3"/>
              </a:rPr>
              <a:t>www.curriculumsupport.education.nsw.gov.au/env_ed/teaching/index.htm</a:t>
            </a:r>
            <a:r>
              <a:rPr lang="en-AU" sz="2000" dirty="0" smtClean="0"/>
              <a:t> </a:t>
            </a:r>
          </a:p>
          <a:p>
            <a:pPr algn="ctr"/>
            <a:endParaRPr lang="en-AU" sz="2000" dirty="0"/>
          </a:p>
          <a:p>
            <a:pPr algn="ctr"/>
            <a:endParaRPr lang="en-AU" sz="2000" dirty="0" smtClean="0"/>
          </a:p>
          <a:p>
            <a:pPr algn="ctr"/>
            <a:endParaRPr lang="en-AU" sz="2000" dirty="0"/>
          </a:p>
          <a:p>
            <a:pPr algn="ctr"/>
            <a:endParaRPr lang="en-AU" sz="2000" dirty="0" smtClean="0"/>
          </a:p>
          <a:p>
            <a:pPr algn="ctr"/>
            <a:endParaRPr lang="en-AU" sz="2000" dirty="0"/>
          </a:p>
          <a:p>
            <a:pPr algn="ctr"/>
            <a:endParaRPr lang="en-AU" sz="2000" dirty="0"/>
          </a:p>
          <a:p>
            <a:endParaRPr lang="en-AU" sz="2000" dirty="0" smtClean="0"/>
          </a:p>
          <a:p>
            <a:r>
              <a:rPr lang="en-AU" sz="2000" dirty="0" smtClean="0"/>
              <a:t>Sustainable transport:</a:t>
            </a:r>
          </a:p>
          <a:p>
            <a:endParaRPr lang="en-AU" sz="2000" dirty="0"/>
          </a:p>
          <a:p>
            <a:endParaRPr lang="en-AU" sz="2000" dirty="0" smtClean="0"/>
          </a:p>
          <a:p>
            <a:endParaRPr lang="en-AU" sz="2000" dirty="0" smtClean="0"/>
          </a:p>
          <a:p>
            <a:endParaRPr lang="en-AU" sz="2000" dirty="0"/>
          </a:p>
          <a:p>
            <a:endParaRPr lang="en-AU" sz="2000" dirty="0" smtClean="0"/>
          </a:p>
        </p:txBody>
      </p:sp>
      <p:pic>
        <p:nvPicPr>
          <p:cNvPr id="1026" name="Picture 2" descr="C:\Users\erobertson4\AppData\Local\Microsoft\Windows\Temporary Internet Files\Content.IE5\8F943QTP\MP900423088[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692049" y="378556"/>
            <a:ext cx="1080000" cy="7205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26571" y="1911861"/>
            <a:ext cx="2485000" cy="18000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437" y="4251861"/>
            <a:ext cx="2484134" cy="1440000"/>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519223" y="1448418"/>
            <a:ext cx="3880716" cy="4401205"/>
          </a:xfrm>
          <a:prstGeom prst="rect">
            <a:avLst/>
          </a:prstGeom>
          <a:solidFill>
            <a:srgbClr val="D9FFFE"/>
          </a:solidFill>
          <a:ln w="19050">
            <a:solidFill>
              <a:schemeClr val="accent1"/>
            </a:solidFill>
          </a:ln>
        </p:spPr>
        <p:txBody>
          <a:bodyPr wrap="square" rtlCol="0">
            <a:spAutoFit/>
          </a:bodyPr>
          <a:lstStyle/>
          <a:p>
            <a:pPr algn="ctr"/>
            <a:r>
              <a:rPr lang="en-AU" sz="2000" b="1" dirty="0">
                <a:solidFill>
                  <a:srgbClr val="00505C"/>
                </a:solidFill>
              </a:rPr>
              <a:t>KLA-specific support documents (published 2000)</a:t>
            </a:r>
          </a:p>
          <a:p>
            <a:pPr algn="ctr"/>
            <a:r>
              <a:rPr lang="en-AU" sz="2000" dirty="0" smtClean="0">
                <a:hlinkClick r:id="rId8"/>
              </a:rPr>
              <a:t>http</a:t>
            </a:r>
            <a:r>
              <a:rPr lang="en-AU" sz="2000" dirty="0">
                <a:hlinkClick r:id="rId8"/>
              </a:rPr>
              <a:t>://</a:t>
            </a:r>
            <a:r>
              <a:rPr lang="en-AU" sz="2000" dirty="0" smtClean="0">
                <a:hlinkClick r:id="rId8"/>
              </a:rPr>
              <a:t>www.curriculumsupport.education.nsw.gov.au/env_ed/teaching/kla_sup/index.htm</a:t>
            </a:r>
            <a:r>
              <a:rPr lang="en-AU" sz="2000" dirty="0" smtClean="0"/>
              <a:t> </a:t>
            </a:r>
          </a:p>
          <a:p>
            <a:pPr algn="ctr"/>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581" y="3284453"/>
            <a:ext cx="3600000" cy="23211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52395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LITERACY</a:t>
            </a:r>
            <a:endParaRPr lang="en-AU" dirty="0"/>
          </a:p>
        </p:txBody>
      </p:sp>
      <p:sp>
        <p:nvSpPr>
          <p:cNvPr id="2" name="TextBox 1"/>
          <p:cNvSpPr txBox="1"/>
          <p:nvPr/>
        </p:nvSpPr>
        <p:spPr>
          <a:xfrm>
            <a:off x="1823413" y="1297196"/>
            <a:ext cx="5396136" cy="4093428"/>
          </a:xfrm>
          <a:prstGeom prst="rect">
            <a:avLst/>
          </a:prstGeom>
          <a:solidFill>
            <a:srgbClr val="D9FFFE"/>
          </a:solidFill>
          <a:ln w="19050">
            <a:solidFill>
              <a:schemeClr val="accent1"/>
            </a:solidFill>
          </a:ln>
        </p:spPr>
        <p:txBody>
          <a:bodyPr wrap="square" rtlCol="0">
            <a:spAutoFit/>
          </a:bodyPr>
          <a:lstStyle/>
          <a:p>
            <a:pPr algn="ctr"/>
            <a:r>
              <a:rPr lang="en-AU" sz="2000" dirty="0" smtClean="0">
                <a:solidFill>
                  <a:srgbClr val="00505C"/>
                </a:solidFill>
              </a:rPr>
              <a:t>Literacy</a:t>
            </a:r>
            <a:r>
              <a:rPr lang="en-AU" sz="2000" dirty="0" smtClean="0"/>
              <a:t> </a:t>
            </a:r>
            <a:r>
              <a:rPr lang="en-AU" sz="2000" dirty="0" smtClean="0">
                <a:solidFill>
                  <a:srgbClr val="00505C"/>
                </a:solidFill>
              </a:rPr>
              <a:t>Continuum:</a:t>
            </a:r>
          </a:p>
          <a:p>
            <a:pPr algn="ctr"/>
            <a:r>
              <a:rPr lang="en-AU" sz="2000" dirty="0" smtClean="0">
                <a:hlinkClick r:id="rId3"/>
              </a:rPr>
              <a:t>http://www.literacy-continuum.det.nsw.edu.au/Matrix</a:t>
            </a:r>
            <a:r>
              <a:rPr lang="en-AU" sz="2000" dirty="0" smtClean="0"/>
              <a:t> </a:t>
            </a:r>
          </a:p>
          <a:p>
            <a:pPr algn="ctr"/>
            <a:endParaRPr lang="en-AU" sz="2000" dirty="0" smtClean="0"/>
          </a:p>
          <a:p>
            <a:pPr algn="ctr"/>
            <a:endParaRPr lang="en-AU" sz="2000" dirty="0" smtClean="0"/>
          </a:p>
          <a:p>
            <a:pPr algn="ctr"/>
            <a:endParaRPr lang="en-AU" sz="2000" dirty="0"/>
          </a:p>
          <a:p>
            <a:pPr algn="ctr"/>
            <a:endParaRPr lang="en-AU" sz="2000" dirty="0" smtClean="0"/>
          </a:p>
          <a:p>
            <a:pPr algn="ctr"/>
            <a:endParaRPr lang="en-AU" sz="2000" dirty="0" smtClean="0"/>
          </a:p>
          <a:p>
            <a:pPr algn="ctr"/>
            <a:endParaRPr lang="en-AU" sz="2000" dirty="0" smtClean="0"/>
          </a:p>
          <a:p>
            <a:endParaRPr lang="en-AU" sz="2000" dirty="0" smtClean="0"/>
          </a:p>
          <a:p>
            <a:endParaRPr lang="en-AU" sz="2000" dirty="0" smtClean="0"/>
          </a:p>
          <a:p>
            <a:endParaRPr lang="en-AU" sz="2000" dirty="0" smtClean="0"/>
          </a:p>
          <a:p>
            <a:endParaRPr lang="en-AU" sz="2000" dirty="0" smtClean="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478" y="2409415"/>
            <a:ext cx="4287205" cy="27346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520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62" y="276447"/>
            <a:ext cx="4807836" cy="6102936"/>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4088" y="1477851"/>
            <a:ext cx="4488791" cy="39614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099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NUMERACY</a:t>
            </a:r>
            <a:endParaRPr lang="en-AU" dirty="0"/>
          </a:p>
        </p:txBody>
      </p:sp>
      <p:sp>
        <p:nvSpPr>
          <p:cNvPr id="14" name="TextBox 13"/>
          <p:cNvSpPr txBox="1"/>
          <p:nvPr/>
        </p:nvSpPr>
        <p:spPr>
          <a:xfrm>
            <a:off x="4214521" y="495777"/>
            <a:ext cx="4439205" cy="1938992"/>
          </a:xfrm>
          <a:prstGeom prst="rect">
            <a:avLst/>
          </a:prstGeom>
          <a:solidFill>
            <a:srgbClr val="D9FFFE"/>
          </a:solidFill>
          <a:ln w="19050">
            <a:solidFill>
              <a:schemeClr val="accent1"/>
            </a:solidFill>
          </a:ln>
        </p:spPr>
        <p:txBody>
          <a:bodyPr wrap="square" rtlCol="0">
            <a:spAutoFit/>
          </a:bodyPr>
          <a:lstStyle/>
          <a:p>
            <a:pPr algn="ctr"/>
            <a:r>
              <a:rPr lang="en-AU" sz="2000" dirty="0" smtClean="0">
                <a:solidFill>
                  <a:srgbClr val="00505C"/>
                </a:solidFill>
              </a:rPr>
              <a:t>Numeracy Continuum</a:t>
            </a:r>
            <a:r>
              <a:rPr lang="en-AU" sz="2000" dirty="0">
                <a:solidFill>
                  <a:srgbClr val="00505C"/>
                </a:solidFill>
              </a:rPr>
              <a:t>:</a:t>
            </a:r>
          </a:p>
          <a:p>
            <a:pPr algn="ctr"/>
            <a:r>
              <a:rPr lang="en-AU" sz="2000" dirty="0" smtClean="0">
                <a:hlinkClick r:id="rId3"/>
              </a:rPr>
              <a:t>www.numeracycontinuum.com</a:t>
            </a:r>
            <a:r>
              <a:rPr lang="en-AU" sz="2000" dirty="0" smtClean="0"/>
              <a:t> </a:t>
            </a:r>
          </a:p>
          <a:p>
            <a:endParaRPr lang="en-AU" sz="2000" dirty="0" smtClean="0"/>
          </a:p>
          <a:p>
            <a:endParaRPr lang="en-AU" sz="2000" dirty="0"/>
          </a:p>
          <a:p>
            <a:endParaRPr lang="en-AU" sz="2000" dirty="0" smtClean="0"/>
          </a:p>
          <a:p>
            <a:endParaRPr lang="en-AU" sz="2000" dirty="0" smtClean="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1565" y="1228571"/>
            <a:ext cx="2185116" cy="108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403" y="2806909"/>
            <a:ext cx="5064913" cy="32238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6043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INTERCULTURAL UNDERSTANDING</a:t>
            </a:r>
            <a:endParaRPr lang="en-AU" dirty="0"/>
          </a:p>
        </p:txBody>
      </p:sp>
      <p:sp>
        <p:nvSpPr>
          <p:cNvPr id="11" name="TextBox 10"/>
          <p:cNvSpPr txBox="1"/>
          <p:nvPr/>
        </p:nvSpPr>
        <p:spPr>
          <a:xfrm>
            <a:off x="2768064" y="1563020"/>
            <a:ext cx="3163724" cy="4093428"/>
          </a:xfrm>
          <a:prstGeom prst="rect">
            <a:avLst/>
          </a:prstGeom>
          <a:solidFill>
            <a:srgbClr val="D9FFFE"/>
          </a:solidFill>
          <a:ln w="19050">
            <a:solidFill>
              <a:schemeClr val="accent1"/>
            </a:solidFill>
          </a:ln>
        </p:spPr>
        <p:txBody>
          <a:bodyPr wrap="square" rtlCol="0">
            <a:spAutoFit/>
          </a:bodyPr>
          <a:lstStyle/>
          <a:p>
            <a:pPr algn="ctr"/>
            <a:r>
              <a:rPr lang="en-AU" sz="2000" dirty="0">
                <a:solidFill>
                  <a:srgbClr val="00505C"/>
                </a:solidFill>
              </a:rPr>
              <a:t>Intercultural understanding:</a:t>
            </a:r>
          </a:p>
          <a:p>
            <a:pPr algn="ctr"/>
            <a:r>
              <a:rPr lang="en-AU" sz="2000" dirty="0" smtClean="0">
                <a:hlinkClick r:id="rId3"/>
              </a:rPr>
              <a:t>http://interculturalcommunicationkit.</a:t>
            </a:r>
          </a:p>
          <a:p>
            <a:pPr algn="ctr"/>
            <a:r>
              <a:rPr lang="en-AU" sz="2000" dirty="0" smtClean="0">
                <a:hlinkClick r:id="rId3"/>
              </a:rPr>
              <a:t>weebly.com/</a:t>
            </a:r>
            <a:r>
              <a:rPr lang="en-AU" sz="2000" dirty="0" smtClean="0"/>
              <a:t> </a:t>
            </a:r>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837" y="2987592"/>
            <a:ext cx="1768177" cy="252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4252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9" name="Group 5"/>
          <p:cNvGrpSpPr>
            <a:grpSpLocks/>
          </p:cNvGrpSpPr>
          <p:nvPr/>
        </p:nvGrpSpPr>
        <p:grpSpPr bwMode="auto">
          <a:xfrm>
            <a:off x="765175" y="488950"/>
            <a:ext cx="3466582" cy="1450083"/>
            <a:chOff x="627640" y="563526"/>
            <a:chExt cx="3466649" cy="1449535"/>
          </a:xfrm>
        </p:grpSpPr>
        <p:sp>
          <p:nvSpPr>
            <p:cNvPr id="7" name="Rectangle 6"/>
            <p:cNvSpPr/>
            <p:nvPr/>
          </p:nvSpPr>
          <p:spPr>
            <a:xfrm>
              <a:off x="627640" y="563526"/>
              <a:ext cx="3466649" cy="1449534"/>
            </a:xfrm>
            <a:prstGeom prst="rect">
              <a:avLst/>
            </a:prstGeom>
            <a:solidFill>
              <a:schemeClr val="bg2"/>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p>
          </p:txBody>
        </p:sp>
        <p:sp>
          <p:nvSpPr>
            <p:cNvPr id="8" name="TextBox 7"/>
            <p:cNvSpPr txBox="1"/>
            <p:nvPr/>
          </p:nvSpPr>
          <p:spPr>
            <a:xfrm>
              <a:off x="711780" y="628589"/>
              <a:ext cx="3259289" cy="1384472"/>
            </a:xfrm>
            <a:prstGeom prst="rect">
              <a:avLst/>
            </a:prstGeom>
            <a:noFill/>
          </p:spPr>
          <p:txBody>
            <a:bodyPr wrap="none">
              <a:spAutoFit/>
            </a:bodyPr>
            <a:lstStyle/>
            <a:p>
              <a:pPr>
                <a:defRPr/>
              </a:pPr>
              <a:r>
                <a:rPr lang="en-AU" sz="2800" b="1" dirty="0" smtClean="0">
                  <a:solidFill>
                    <a:schemeClr val="tx2">
                      <a:lumMod val="50000"/>
                    </a:schemeClr>
                  </a:solidFill>
                </a:rPr>
                <a:t>Activity:</a:t>
              </a:r>
            </a:p>
            <a:p>
              <a:pPr>
                <a:defRPr/>
              </a:pPr>
              <a:r>
                <a:rPr lang="en-AU" sz="2800" dirty="0" smtClean="0">
                  <a:solidFill>
                    <a:schemeClr val="tx2">
                      <a:lumMod val="50000"/>
                    </a:schemeClr>
                  </a:solidFill>
                </a:rPr>
                <a:t>Match the</a:t>
              </a:r>
            </a:p>
            <a:p>
              <a:pPr>
                <a:defRPr/>
              </a:pPr>
              <a:r>
                <a:rPr lang="en-AU" sz="2800" dirty="0" smtClean="0">
                  <a:solidFill>
                    <a:schemeClr val="tx2">
                      <a:lumMod val="50000"/>
                    </a:schemeClr>
                  </a:solidFill>
                </a:rPr>
                <a:t>statement to the skill</a:t>
              </a:r>
              <a:endParaRPr lang="en-AU" sz="2800" dirty="0">
                <a:solidFill>
                  <a:schemeClr val="tx2">
                    <a:lumMod val="50000"/>
                  </a:schemeClr>
                </a:solidFill>
              </a:endParaRPr>
            </a:p>
          </p:txBody>
        </p:sp>
        <p:pic>
          <p:nvPicPr>
            <p:cNvPr id="34822" name="Picture 2" descr="C:\Users\erobertson4\AppData\Local\Microsoft\Windows\Temporary Internet Files\Content.IE5\RP774KD5\MC90043961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649" y="834004"/>
              <a:ext cx="10125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606056" y="2445503"/>
            <a:ext cx="1860697" cy="1015663"/>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Understanding how society operates</a:t>
            </a:r>
            <a:endParaRPr lang="en-AU" sz="2000" dirty="0"/>
          </a:p>
        </p:txBody>
      </p:sp>
      <p:sp>
        <p:nvSpPr>
          <p:cNvPr id="9" name="TextBox 8"/>
          <p:cNvSpPr txBox="1"/>
          <p:nvPr/>
        </p:nvSpPr>
        <p:spPr>
          <a:xfrm>
            <a:off x="606055" y="4437320"/>
            <a:ext cx="1860697" cy="1015663"/>
          </a:xfrm>
          <a:prstGeom prst="rect">
            <a:avLst/>
          </a:prstGeom>
          <a:solidFill>
            <a:srgbClr val="0070C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Challenging stereotypes</a:t>
            </a:r>
          </a:p>
          <a:p>
            <a:endParaRPr lang="en-AU" sz="2000" dirty="0"/>
          </a:p>
        </p:txBody>
      </p:sp>
      <p:sp>
        <p:nvSpPr>
          <p:cNvPr id="11" name="TextBox 10"/>
          <p:cNvSpPr txBox="1"/>
          <p:nvPr/>
        </p:nvSpPr>
        <p:spPr>
          <a:xfrm>
            <a:off x="6778811" y="2413600"/>
            <a:ext cx="1860697" cy="1015200"/>
          </a:xfrm>
          <a:prstGeom prst="rect">
            <a:avLst/>
          </a:prstGeom>
          <a:solidFill>
            <a:srgbClr val="00B0F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Engaging with a range of opinions</a:t>
            </a:r>
            <a:endParaRPr lang="en-AU" sz="2000" dirty="0"/>
          </a:p>
        </p:txBody>
      </p:sp>
      <p:sp>
        <p:nvSpPr>
          <p:cNvPr id="12" name="TextBox 11"/>
          <p:cNvSpPr txBox="1"/>
          <p:nvPr/>
        </p:nvSpPr>
        <p:spPr>
          <a:xfrm>
            <a:off x="4742121" y="2445501"/>
            <a:ext cx="1860697" cy="1015200"/>
          </a:xfrm>
          <a:prstGeom prst="rect">
            <a:avLst/>
          </a:prstGeom>
          <a:solidFill>
            <a:srgbClr val="99000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1800" dirty="0" smtClean="0"/>
              <a:t>Knowing what to do when faced with uncertainty</a:t>
            </a:r>
          </a:p>
        </p:txBody>
      </p:sp>
      <p:sp>
        <p:nvSpPr>
          <p:cNvPr id="13" name="TextBox 12"/>
          <p:cNvSpPr txBox="1"/>
          <p:nvPr/>
        </p:nvSpPr>
        <p:spPr>
          <a:xfrm>
            <a:off x="2643962" y="2445502"/>
            <a:ext cx="1860697" cy="101566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AU" sz="2000" dirty="0" smtClean="0"/>
              <a:t>Cultivating respect</a:t>
            </a:r>
          </a:p>
          <a:p>
            <a:endParaRPr lang="en-AU" sz="2000" dirty="0"/>
          </a:p>
        </p:txBody>
      </p:sp>
      <p:sp>
        <p:nvSpPr>
          <p:cNvPr id="14" name="TextBox 13"/>
          <p:cNvSpPr txBox="1"/>
          <p:nvPr/>
        </p:nvSpPr>
        <p:spPr>
          <a:xfrm>
            <a:off x="6778811" y="4445417"/>
            <a:ext cx="1860697" cy="1015663"/>
          </a:xfrm>
          <a:prstGeom prst="rect">
            <a:avLst/>
          </a:prstGeom>
          <a:solidFill>
            <a:srgbClr val="000099"/>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Recognising commonalities and difference</a:t>
            </a:r>
            <a:endParaRPr lang="en-AU" sz="2000" dirty="0"/>
          </a:p>
        </p:txBody>
      </p:sp>
      <p:sp>
        <p:nvSpPr>
          <p:cNvPr id="15" name="TextBox 14"/>
          <p:cNvSpPr txBox="1"/>
          <p:nvPr/>
        </p:nvSpPr>
        <p:spPr>
          <a:xfrm>
            <a:off x="4742121" y="4445417"/>
            <a:ext cx="1860697" cy="1015663"/>
          </a:xfrm>
          <a:prstGeom prst="rect">
            <a:avLst/>
          </a:prstGeom>
          <a:solidFill>
            <a:schemeClr val="tx1">
              <a:lumMod val="50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Developing workplace skills</a:t>
            </a:r>
          </a:p>
          <a:p>
            <a:endParaRPr lang="en-AU" sz="2000" dirty="0"/>
          </a:p>
        </p:txBody>
      </p:sp>
      <p:sp>
        <p:nvSpPr>
          <p:cNvPr id="16" name="TextBox 15"/>
          <p:cNvSpPr txBox="1"/>
          <p:nvPr/>
        </p:nvSpPr>
        <p:spPr>
          <a:xfrm>
            <a:off x="2643962" y="4445417"/>
            <a:ext cx="1860697" cy="1015663"/>
          </a:xfrm>
          <a:prstGeom prst="rect">
            <a:avLst/>
          </a:prstGeom>
          <a:solidFill>
            <a:srgbClr val="9C1689"/>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Establishing positive relationships</a:t>
            </a:r>
            <a:endParaRPr lang="en-AU" sz="2000" dirty="0"/>
          </a:p>
        </p:txBody>
      </p:sp>
      <p:sp>
        <p:nvSpPr>
          <p:cNvPr id="17" name="TextBox 16"/>
          <p:cNvSpPr txBox="1"/>
          <p:nvPr/>
        </p:nvSpPr>
        <p:spPr>
          <a:xfrm>
            <a:off x="6778810" y="464139"/>
            <a:ext cx="1860697" cy="1015663"/>
          </a:xfrm>
          <a:prstGeom prst="rect">
            <a:avLst/>
          </a:prstGeom>
          <a:solidFill>
            <a:srgbClr val="7030A0"/>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Making responsible decisions</a:t>
            </a:r>
            <a:endParaRPr lang="en-AU" sz="2000" dirty="0"/>
          </a:p>
        </p:txBody>
      </p:sp>
      <p:sp>
        <p:nvSpPr>
          <p:cNvPr id="18" name="TextBox 17"/>
          <p:cNvSpPr txBox="1"/>
          <p:nvPr/>
        </p:nvSpPr>
        <p:spPr>
          <a:xfrm>
            <a:off x="4742120" y="464140"/>
            <a:ext cx="1860697" cy="1015663"/>
          </a:xfrm>
          <a:prstGeom prst="rect">
            <a:avLst/>
          </a:prstGeom>
          <a:solidFill>
            <a:srgbClr val="93A206"/>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n-AU" sz="2000" dirty="0" smtClean="0"/>
              <a:t>Seeking solutions</a:t>
            </a:r>
          </a:p>
          <a:p>
            <a:endParaRPr lang="en-AU" sz="2000" dirty="0"/>
          </a:p>
        </p:txBody>
      </p:sp>
      <p:sp>
        <p:nvSpPr>
          <p:cNvPr id="3" name="TextBox 2"/>
          <p:cNvSpPr txBox="1"/>
          <p:nvPr/>
        </p:nvSpPr>
        <p:spPr>
          <a:xfrm>
            <a:off x="4704906" y="1479803"/>
            <a:ext cx="1935126" cy="707886"/>
          </a:xfrm>
          <a:prstGeom prst="rect">
            <a:avLst/>
          </a:prstGeom>
          <a:noFill/>
        </p:spPr>
        <p:txBody>
          <a:bodyPr wrap="square" rtlCol="0">
            <a:spAutoFit/>
          </a:bodyPr>
          <a:lstStyle/>
          <a:p>
            <a:r>
              <a:rPr lang="en-AU" sz="2000" dirty="0" smtClean="0">
                <a:solidFill>
                  <a:schemeClr val="accent6"/>
                </a:solidFill>
              </a:rPr>
              <a:t>Critical and creative thinking</a:t>
            </a:r>
            <a:endParaRPr lang="en-AU" sz="2000" dirty="0">
              <a:solidFill>
                <a:schemeClr val="accent6"/>
              </a:solidFill>
            </a:endParaRPr>
          </a:p>
        </p:txBody>
      </p:sp>
      <p:sp>
        <p:nvSpPr>
          <p:cNvPr id="19" name="TextBox 18"/>
          <p:cNvSpPr txBox="1"/>
          <p:nvPr/>
        </p:nvSpPr>
        <p:spPr>
          <a:xfrm>
            <a:off x="4704906" y="5461080"/>
            <a:ext cx="1935126" cy="707886"/>
          </a:xfrm>
          <a:prstGeom prst="rect">
            <a:avLst/>
          </a:prstGeom>
          <a:noFill/>
        </p:spPr>
        <p:txBody>
          <a:bodyPr wrap="square" rtlCol="0">
            <a:spAutoFit/>
          </a:bodyPr>
          <a:lstStyle/>
          <a:p>
            <a:r>
              <a:rPr lang="en-AU" sz="2000" dirty="0" smtClean="0">
                <a:solidFill>
                  <a:schemeClr val="accent6"/>
                </a:solidFill>
              </a:rPr>
              <a:t>Work and enterprise</a:t>
            </a:r>
            <a:endParaRPr lang="en-AU" sz="2000" dirty="0">
              <a:solidFill>
                <a:schemeClr val="accent6"/>
              </a:solidFill>
            </a:endParaRPr>
          </a:p>
        </p:txBody>
      </p:sp>
      <p:sp>
        <p:nvSpPr>
          <p:cNvPr id="20" name="TextBox 19"/>
          <p:cNvSpPr txBox="1"/>
          <p:nvPr/>
        </p:nvSpPr>
        <p:spPr>
          <a:xfrm>
            <a:off x="2606747" y="5452983"/>
            <a:ext cx="1935126" cy="707886"/>
          </a:xfrm>
          <a:prstGeom prst="rect">
            <a:avLst/>
          </a:prstGeom>
          <a:noFill/>
        </p:spPr>
        <p:txBody>
          <a:bodyPr wrap="square" rtlCol="0">
            <a:spAutoFit/>
          </a:bodyPr>
          <a:lstStyle/>
          <a:p>
            <a:r>
              <a:rPr lang="en-AU" sz="2000" dirty="0" smtClean="0">
                <a:solidFill>
                  <a:schemeClr val="accent6"/>
                </a:solidFill>
              </a:rPr>
              <a:t>Personal and social capability</a:t>
            </a:r>
            <a:endParaRPr lang="en-AU" sz="2000" dirty="0">
              <a:solidFill>
                <a:schemeClr val="accent6"/>
              </a:solidFill>
            </a:endParaRPr>
          </a:p>
        </p:txBody>
      </p:sp>
      <p:sp>
        <p:nvSpPr>
          <p:cNvPr id="21" name="TextBox 20"/>
          <p:cNvSpPr txBox="1"/>
          <p:nvPr/>
        </p:nvSpPr>
        <p:spPr>
          <a:xfrm>
            <a:off x="6764632" y="5484223"/>
            <a:ext cx="1935126" cy="707886"/>
          </a:xfrm>
          <a:prstGeom prst="rect">
            <a:avLst/>
          </a:prstGeom>
          <a:noFill/>
        </p:spPr>
        <p:txBody>
          <a:bodyPr wrap="square" rtlCol="0">
            <a:spAutoFit/>
          </a:bodyPr>
          <a:lstStyle/>
          <a:p>
            <a:r>
              <a:rPr lang="en-AU" sz="2000" dirty="0" smtClean="0">
                <a:solidFill>
                  <a:schemeClr val="accent6"/>
                </a:solidFill>
              </a:rPr>
              <a:t>Intercultural understanding</a:t>
            </a:r>
            <a:endParaRPr lang="en-AU" sz="2000" dirty="0">
              <a:solidFill>
                <a:schemeClr val="accent6"/>
              </a:solidFill>
            </a:endParaRPr>
          </a:p>
        </p:txBody>
      </p:sp>
      <p:sp>
        <p:nvSpPr>
          <p:cNvPr id="22" name="TextBox 21"/>
          <p:cNvSpPr txBox="1"/>
          <p:nvPr/>
        </p:nvSpPr>
        <p:spPr>
          <a:xfrm>
            <a:off x="568841" y="3466588"/>
            <a:ext cx="1935126" cy="707886"/>
          </a:xfrm>
          <a:prstGeom prst="rect">
            <a:avLst/>
          </a:prstGeom>
          <a:noFill/>
        </p:spPr>
        <p:txBody>
          <a:bodyPr wrap="square" rtlCol="0">
            <a:spAutoFit/>
          </a:bodyPr>
          <a:lstStyle/>
          <a:p>
            <a:r>
              <a:rPr lang="en-AU" sz="2000" dirty="0" smtClean="0">
                <a:solidFill>
                  <a:schemeClr val="accent6"/>
                </a:solidFill>
              </a:rPr>
              <a:t>Civics and citizenship</a:t>
            </a:r>
            <a:endParaRPr lang="en-AU" sz="2000" dirty="0">
              <a:solidFill>
                <a:schemeClr val="accent6"/>
              </a:solidFill>
            </a:endParaRPr>
          </a:p>
        </p:txBody>
      </p:sp>
      <p:sp>
        <p:nvSpPr>
          <p:cNvPr id="23" name="TextBox 22"/>
          <p:cNvSpPr txBox="1"/>
          <p:nvPr/>
        </p:nvSpPr>
        <p:spPr>
          <a:xfrm>
            <a:off x="2620924" y="3466588"/>
            <a:ext cx="1935126" cy="707886"/>
          </a:xfrm>
          <a:prstGeom prst="rect">
            <a:avLst/>
          </a:prstGeom>
          <a:noFill/>
        </p:spPr>
        <p:txBody>
          <a:bodyPr wrap="square" rtlCol="0">
            <a:spAutoFit/>
          </a:bodyPr>
          <a:lstStyle/>
          <a:p>
            <a:r>
              <a:rPr lang="en-AU" sz="2000" dirty="0" smtClean="0">
                <a:solidFill>
                  <a:schemeClr val="accent6"/>
                </a:solidFill>
              </a:rPr>
              <a:t>Intercultural understanding</a:t>
            </a:r>
            <a:endParaRPr lang="en-AU" sz="2000" dirty="0">
              <a:solidFill>
                <a:schemeClr val="accent6"/>
              </a:solidFill>
            </a:endParaRPr>
          </a:p>
        </p:txBody>
      </p:sp>
      <p:sp>
        <p:nvSpPr>
          <p:cNvPr id="24" name="TextBox 23"/>
          <p:cNvSpPr txBox="1"/>
          <p:nvPr/>
        </p:nvSpPr>
        <p:spPr>
          <a:xfrm>
            <a:off x="4724398" y="3461163"/>
            <a:ext cx="1935126" cy="707886"/>
          </a:xfrm>
          <a:prstGeom prst="rect">
            <a:avLst/>
          </a:prstGeom>
          <a:noFill/>
        </p:spPr>
        <p:txBody>
          <a:bodyPr wrap="square" rtlCol="0">
            <a:spAutoFit/>
          </a:bodyPr>
          <a:lstStyle/>
          <a:p>
            <a:r>
              <a:rPr lang="en-AU" sz="2000" dirty="0" smtClean="0">
                <a:solidFill>
                  <a:schemeClr val="accent6"/>
                </a:solidFill>
              </a:rPr>
              <a:t>Ethical understanding</a:t>
            </a:r>
            <a:endParaRPr lang="en-AU" sz="2000" dirty="0">
              <a:solidFill>
                <a:schemeClr val="accent6"/>
              </a:solidFill>
            </a:endParaRPr>
          </a:p>
        </p:txBody>
      </p:sp>
      <p:sp>
        <p:nvSpPr>
          <p:cNvPr id="26" name="TextBox 25"/>
          <p:cNvSpPr txBox="1"/>
          <p:nvPr/>
        </p:nvSpPr>
        <p:spPr>
          <a:xfrm>
            <a:off x="6741596" y="1499400"/>
            <a:ext cx="1935126" cy="707886"/>
          </a:xfrm>
          <a:prstGeom prst="rect">
            <a:avLst/>
          </a:prstGeom>
          <a:noFill/>
        </p:spPr>
        <p:txBody>
          <a:bodyPr wrap="square" rtlCol="0">
            <a:spAutoFit/>
          </a:bodyPr>
          <a:lstStyle/>
          <a:p>
            <a:r>
              <a:rPr lang="en-AU" sz="2000" dirty="0" smtClean="0">
                <a:solidFill>
                  <a:schemeClr val="accent6"/>
                </a:solidFill>
              </a:rPr>
              <a:t>Personal and social capability</a:t>
            </a:r>
            <a:endParaRPr lang="en-AU" sz="2000" dirty="0">
              <a:solidFill>
                <a:schemeClr val="accent6"/>
              </a:solidFill>
            </a:endParaRPr>
          </a:p>
        </p:txBody>
      </p:sp>
      <p:sp>
        <p:nvSpPr>
          <p:cNvPr id="25" name="TextBox 24"/>
          <p:cNvSpPr txBox="1"/>
          <p:nvPr/>
        </p:nvSpPr>
        <p:spPr>
          <a:xfrm>
            <a:off x="6759317" y="3466588"/>
            <a:ext cx="1935126" cy="707886"/>
          </a:xfrm>
          <a:prstGeom prst="rect">
            <a:avLst/>
          </a:prstGeom>
          <a:noFill/>
        </p:spPr>
        <p:txBody>
          <a:bodyPr wrap="square" rtlCol="0">
            <a:spAutoFit/>
          </a:bodyPr>
          <a:lstStyle/>
          <a:p>
            <a:r>
              <a:rPr lang="en-AU" sz="2000" dirty="0" smtClean="0">
                <a:solidFill>
                  <a:schemeClr val="accent6"/>
                </a:solidFill>
              </a:rPr>
              <a:t>Difference and diversity</a:t>
            </a:r>
            <a:endParaRPr lang="en-AU" sz="2000" dirty="0">
              <a:solidFill>
                <a:schemeClr val="accent6"/>
              </a:solidFill>
            </a:endParaRPr>
          </a:p>
        </p:txBody>
      </p:sp>
      <p:sp>
        <p:nvSpPr>
          <p:cNvPr id="27" name="TextBox 26"/>
          <p:cNvSpPr txBox="1"/>
          <p:nvPr/>
        </p:nvSpPr>
        <p:spPr>
          <a:xfrm>
            <a:off x="568841" y="5452983"/>
            <a:ext cx="1935126" cy="707886"/>
          </a:xfrm>
          <a:prstGeom prst="rect">
            <a:avLst/>
          </a:prstGeom>
          <a:noFill/>
        </p:spPr>
        <p:txBody>
          <a:bodyPr wrap="square" rtlCol="0">
            <a:spAutoFit/>
          </a:bodyPr>
          <a:lstStyle/>
          <a:p>
            <a:r>
              <a:rPr lang="en-AU" sz="2000" dirty="0" smtClean="0">
                <a:solidFill>
                  <a:schemeClr val="accent6"/>
                </a:solidFill>
              </a:rPr>
              <a:t>Difference and diversity</a:t>
            </a:r>
            <a:endParaRPr lang="en-AU" sz="20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1000" fill="hold"/>
                                        <p:tgtEl>
                                          <p:spTgt spid="2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1000"/>
                                        <p:tgtEl>
                                          <p:spTgt spid="24"/>
                                        </p:tgtEl>
                                      </p:cBhvr>
                                    </p:animEffect>
                                    <p:anim calcmode="lin" valueType="num">
                                      <p:cBhvr>
                                        <p:cTn id="62" dur="1000" fill="hold"/>
                                        <p:tgtEl>
                                          <p:spTgt spid="24"/>
                                        </p:tgtEl>
                                        <p:attrNameLst>
                                          <p:attrName>ppt_x</p:attrName>
                                        </p:attrNameLst>
                                      </p:cBhvr>
                                      <p:tavLst>
                                        <p:tav tm="0">
                                          <p:val>
                                            <p:strVal val="#ppt_x"/>
                                          </p:val>
                                        </p:tav>
                                        <p:tav tm="100000">
                                          <p:val>
                                            <p:strVal val="#ppt_x"/>
                                          </p:val>
                                        </p:tav>
                                      </p:tavLst>
                                    </p:anim>
                                    <p:anim calcmode="lin" valueType="num">
                                      <p:cBhvr>
                                        <p:cTn id="63" dur="1000" fill="hold"/>
                                        <p:tgtEl>
                                          <p:spTgt spid="24"/>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1000"/>
                                        <p:tgtEl>
                                          <p:spTgt spid="25"/>
                                        </p:tgtEl>
                                      </p:cBhvr>
                                    </p:animEffect>
                                    <p:anim calcmode="lin" valueType="num">
                                      <p:cBhvr>
                                        <p:cTn id="67" dur="1000" fill="hold"/>
                                        <p:tgtEl>
                                          <p:spTgt spid="25"/>
                                        </p:tgtEl>
                                        <p:attrNameLst>
                                          <p:attrName>ppt_x</p:attrName>
                                        </p:attrNameLst>
                                      </p:cBhvr>
                                      <p:tavLst>
                                        <p:tav tm="0">
                                          <p:val>
                                            <p:strVal val="#ppt_x"/>
                                          </p:val>
                                        </p:tav>
                                        <p:tav tm="100000">
                                          <p:val>
                                            <p:strVal val="#ppt_x"/>
                                          </p:val>
                                        </p:tav>
                                      </p:tavLst>
                                    </p:anim>
                                    <p:anim calcmode="lin" valueType="num">
                                      <p:cBhvr>
                                        <p:cTn id="68" dur="1000" fill="hold"/>
                                        <p:tgtEl>
                                          <p:spTgt spid="2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anim calcmode="lin" valueType="num">
                                      <p:cBhvr>
                                        <p:cTn id="77" dur="1000" fill="hold"/>
                                        <p:tgtEl>
                                          <p:spTgt spid="19"/>
                                        </p:tgtEl>
                                        <p:attrNameLst>
                                          <p:attrName>ppt_x</p:attrName>
                                        </p:attrNameLst>
                                      </p:cBhvr>
                                      <p:tavLst>
                                        <p:tav tm="0">
                                          <p:val>
                                            <p:strVal val="#ppt_x"/>
                                          </p:val>
                                        </p:tav>
                                        <p:tav tm="100000">
                                          <p:val>
                                            <p:strVal val="#ppt_x"/>
                                          </p:val>
                                        </p:tav>
                                      </p:tavLst>
                                    </p:anim>
                                    <p:anim calcmode="lin" valueType="num">
                                      <p:cBhvr>
                                        <p:cTn id="78" dur="1000" fill="hold"/>
                                        <p:tgtEl>
                                          <p:spTgt spid="1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ppt_x</p:attrName>
                                        </p:attrNameLst>
                                      </p:cBhvr>
                                      <p:tavLst>
                                        <p:tav tm="0">
                                          <p:val>
                                            <p:strVal val="#ppt_x"/>
                                          </p:val>
                                        </p:tav>
                                        <p:tav tm="100000">
                                          <p:val>
                                            <p:strVal val="#ppt_x"/>
                                          </p:val>
                                        </p:tav>
                                      </p:tavLst>
                                    </p:anim>
                                    <p:anim calcmode="lin" valueType="num">
                                      <p:cBhvr>
                                        <p:cTn id="8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P spid="12" grpId="0" animBg="1"/>
      <p:bldP spid="13" grpId="0" animBg="1"/>
      <p:bldP spid="14" grpId="0" animBg="1"/>
      <p:bldP spid="15" grpId="0" animBg="1"/>
      <p:bldP spid="16" grpId="0" animBg="1"/>
      <p:bldP spid="17" grpId="0" animBg="1"/>
      <p:bldP spid="18" grpId="0" animBg="1"/>
      <p:bldP spid="3" grpId="0"/>
      <p:bldP spid="19" grpId="0"/>
      <p:bldP spid="20" grpId="0"/>
      <p:bldP spid="21" grpId="0"/>
      <p:bldP spid="22" grpId="0"/>
      <p:bldP spid="23" grpId="0"/>
      <p:bldP spid="24" grpId="0"/>
      <p:bldP spid="26"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852613"/>
            <a:ext cx="47625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414713" y="5080000"/>
            <a:ext cx="2314575" cy="2778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lgn="ctr">
              <a:defRPr/>
            </a:pPr>
            <a:r>
              <a:rPr lang="en-AU" sz="1200" dirty="0">
                <a:solidFill>
                  <a:schemeClr val="accent6"/>
                </a:solidFill>
              </a:rPr>
              <a:t>Image by </a:t>
            </a:r>
            <a:r>
              <a:rPr lang="en-AU" sz="1200" dirty="0" err="1">
                <a:solidFill>
                  <a:schemeClr val="accent6"/>
                </a:solidFill>
                <a:hlinkClick r:id="rId4"/>
              </a:rPr>
              <a:t>Lighttruth</a:t>
            </a:r>
            <a:r>
              <a:rPr lang="en-AU" sz="1200" dirty="0">
                <a:solidFill>
                  <a:schemeClr val="accent6"/>
                </a:solidFill>
              </a:rPr>
              <a:t>, </a:t>
            </a:r>
            <a:r>
              <a:rPr lang="en-AU" sz="1200" dirty="0">
                <a:solidFill>
                  <a:schemeClr val="accent6"/>
                </a:solidFill>
                <a:hlinkClick r:id="rId5"/>
              </a:rPr>
              <a:t>CC BY-NC 2.0</a:t>
            </a:r>
            <a:endParaRPr lang="en-AU" sz="1200" dirty="0">
              <a:solidFill>
                <a:schemeClr val="accent6"/>
              </a:solidFill>
            </a:endParaRPr>
          </a:p>
        </p:txBody>
      </p:sp>
      <p:sp>
        <p:nvSpPr>
          <p:cNvPr id="3" name="TextBox 2"/>
          <p:cNvSpPr txBox="1"/>
          <p:nvPr/>
        </p:nvSpPr>
        <p:spPr>
          <a:xfrm>
            <a:off x="3485003" y="1105786"/>
            <a:ext cx="2173993" cy="584775"/>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AU" sz="3200" dirty="0" smtClean="0"/>
              <a:t>Thank you!!</a:t>
            </a:r>
            <a:endParaRPr lang="en-A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txBox="1">
            <a:spLocks/>
          </p:cNvSpPr>
          <p:nvPr/>
        </p:nvSpPr>
        <p:spPr bwMode="auto">
          <a:xfrm>
            <a:off x="276225" y="339725"/>
            <a:ext cx="80200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r>
              <a:rPr lang="en-US" altLang="en-US" sz="4000" dirty="0" smtClean="0">
                <a:solidFill>
                  <a:srgbClr val="00505C"/>
                </a:solidFill>
              </a:rPr>
              <a:t>Previously…</a:t>
            </a:r>
          </a:p>
          <a:p>
            <a:r>
              <a:rPr lang="en-US" altLang="en-US" sz="4000" dirty="0" smtClean="0">
                <a:solidFill>
                  <a:srgbClr val="00B050"/>
                </a:solidFill>
              </a:rPr>
              <a:t>Cross-curriculum content</a:t>
            </a:r>
            <a:endParaRPr lang="en-US" altLang="en-US" sz="4000" dirty="0">
              <a:solidFill>
                <a:srgbClr val="00B050"/>
              </a:solidFill>
            </a:endParaRPr>
          </a:p>
        </p:txBody>
      </p:sp>
      <p:sp>
        <p:nvSpPr>
          <p:cNvPr id="6" name="Content Placeholder 4"/>
          <p:cNvSpPr txBox="1">
            <a:spLocks/>
          </p:cNvSpPr>
          <p:nvPr/>
        </p:nvSpPr>
        <p:spPr bwMode="auto">
          <a:xfrm>
            <a:off x="468313" y="1787181"/>
            <a:ext cx="8053387" cy="4975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Font typeface="Arial" pitchFamily="34" charset="0"/>
              <a:buNone/>
              <a:defRPr sz="3200" kern="1200">
                <a:solidFill>
                  <a:srgbClr val="415968"/>
                </a:solidFill>
                <a:latin typeface="+mn-lt"/>
                <a:ea typeface="MS PGothic" pitchFamily="34" charset="-128"/>
                <a:cs typeface="ＭＳ Ｐゴシック" charset="0"/>
              </a:defRPr>
            </a:lvl1pPr>
            <a:lvl2pPr marL="457200" indent="0" algn="l" rtl="0" eaLnBrk="0" fontAlgn="base" hangingPunct="0">
              <a:spcBef>
                <a:spcPct val="20000"/>
              </a:spcBef>
              <a:spcAft>
                <a:spcPct val="0"/>
              </a:spcAft>
              <a:buFont typeface="Arial" pitchFamily="34" charset="0"/>
              <a:buNone/>
              <a:defRPr sz="2800" kern="1200">
                <a:solidFill>
                  <a:schemeClr val="tx1"/>
                </a:solidFill>
                <a:latin typeface="+mn-lt"/>
                <a:ea typeface="MS PGothic" pitchFamily="34" charset="-128"/>
                <a:cs typeface="+mn-cs"/>
              </a:defRPr>
            </a:lvl2pPr>
            <a:lvl3pPr marL="914400" indent="0" algn="l" rtl="0" eaLnBrk="0" fontAlgn="base" hangingPunct="0">
              <a:spcBef>
                <a:spcPct val="20000"/>
              </a:spcBef>
              <a:spcAft>
                <a:spcPct val="0"/>
              </a:spcAft>
              <a:buFont typeface="Arial" pitchFamily="34" charset="0"/>
              <a:buNone/>
              <a:defRPr sz="2400" kern="1200">
                <a:solidFill>
                  <a:schemeClr val="tx1"/>
                </a:solidFill>
                <a:latin typeface="+mn-lt"/>
                <a:ea typeface="MS PGothic" pitchFamily="34" charset="-128"/>
                <a:cs typeface="+mn-cs"/>
              </a:defRPr>
            </a:lvl3pPr>
            <a:lvl4pPr marL="1371600" indent="0" algn="l" rtl="0" eaLnBrk="0" fontAlgn="base" hangingPunct="0">
              <a:spcBef>
                <a:spcPct val="20000"/>
              </a:spcBef>
              <a:spcAft>
                <a:spcPct val="0"/>
              </a:spcAft>
              <a:buFont typeface="Arial" pitchFamily="34" charset="0"/>
              <a:buNone/>
              <a:defRPr sz="2000" kern="1200">
                <a:solidFill>
                  <a:schemeClr val="tx1"/>
                </a:solidFill>
                <a:latin typeface="+mn-lt"/>
                <a:ea typeface="MS PGothic" pitchFamily="34" charset="-128"/>
                <a:cs typeface="+mn-cs"/>
              </a:defRPr>
            </a:lvl4pPr>
            <a:lvl5pPr marL="1828800" indent="0" algn="l" rtl="0" eaLnBrk="0" fontAlgn="base" hangingPunct="0">
              <a:spcBef>
                <a:spcPct val="20000"/>
              </a:spcBef>
              <a:spcAft>
                <a:spcPct val="0"/>
              </a:spcAft>
              <a:buFont typeface="Arial" pitchFamily="34" charset="0"/>
              <a:buNone/>
              <a:defRPr sz="2000" kern="1200">
                <a:solidFill>
                  <a:schemeClr val="tx1"/>
                </a:solidFill>
                <a:latin typeface="+mn-lt"/>
                <a:ea typeface="MS PGothic" pitchFamily="34" charset="-128"/>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1076325" indent="-342900">
              <a:buFont typeface="Arial" panose="020B0604020202020204" pitchFamily="34" charset="0"/>
              <a:buChar char="•"/>
              <a:defRPr/>
            </a:pPr>
            <a:r>
              <a:rPr lang="en-AU" sz="2400" dirty="0" smtClean="0"/>
              <a:t>ICTs</a:t>
            </a:r>
          </a:p>
          <a:p>
            <a:pPr marL="1076325" indent="-342900">
              <a:buFont typeface="Arial" panose="020B0604020202020204" pitchFamily="34" charset="0"/>
              <a:buChar char="•"/>
              <a:defRPr/>
            </a:pPr>
            <a:r>
              <a:rPr lang="en-AU" sz="2400" dirty="0" smtClean="0"/>
              <a:t>Work, employment and enterprise</a:t>
            </a:r>
          </a:p>
          <a:p>
            <a:pPr marL="1076325" indent="-342900">
              <a:buFont typeface="Arial" panose="020B0604020202020204" pitchFamily="34" charset="0"/>
              <a:buChar char="•"/>
              <a:defRPr/>
            </a:pPr>
            <a:r>
              <a:rPr lang="en-AU" sz="2400" dirty="0" smtClean="0"/>
              <a:t>Civics and citizenship</a:t>
            </a:r>
          </a:p>
          <a:p>
            <a:pPr marL="1076325" indent="-342900">
              <a:buFont typeface="Arial" panose="020B0604020202020204" pitchFamily="34" charset="0"/>
              <a:buChar char="•"/>
              <a:defRPr/>
            </a:pPr>
            <a:r>
              <a:rPr lang="en-AU" sz="2400" dirty="0" smtClean="0"/>
              <a:t>Difference and diversity</a:t>
            </a:r>
          </a:p>
          <a:p>
            <a:pPr marL="1076325" indent="-342900">
              <a:buFont typeface="Arial" panose="020B0604020202020204" pitchFamily="34" charset="0"/>
              <a:buChar char="•"/>
              <a:defRPr/>
            </a:pPr>
            <a:r>
              <a:rPr lang="en-AU" sz="2400" dirty="0" smtClean="0"/>
              <a:t>Gender</a:t>
            </a:r>
          </a:p>
          <a:p>
            <a:pPr marL="1076325" indent="-342900">
              <a:buFont typeface="Arial" panose="020B0604020202020204" pitchFamily="34" charset="0"/>
              <a:buChar char="•"/>
              <a:defRPr/>
            </a:pPr>
            <a:r>
              <a:rPr lang="en-AU" sz="2400" dirty="0" smtClean="0"/>
              <a:t>Key competencies</a:t>
            </a:r>
          </a:p>
          <a:p>
            <a:pPr marL="1076325" indent="-342900">
              <a:buFont typeface="Arial" panose="020B0604020202020204" pitchFamily="34" charset="0"/>
              <a:buChar char="•"/>
              <a:defRPr/>
            </a:pPr>
            <a:r>
              <a:rPr lang="en-AU" sz="2400" dirty="0" smtClean="0"/>
              <a:t>Literacy</a:t>
            </a:r>
          </a:p>
          <a:p>
            <a:pPr marL="1076325" indent="-342900">
              <a:buFont typeface="Arial" panose="020B0604020202020204" pitchFamily="34" charset="0"/>
              <a:buChar char="•"/>
              <a:defRPr/>
            </a:pPr>
            <a:r>
              <a:rPr lang="en-AU" sz="2400" dirty="0" smtClean="0"/>
              <a:t>Multiculturalism</a:t>
            </a:r>
          </a:p>
          <a:p>
            <a:pPr marL="1076325" indent="-342900">
              <a:buFont typeface="Arial" panose="020B0604020202020204" pitchFamily="34" charset="0"/>
              <a:buChar char="•"/>
              <a:defRPr/>
            </a:pPr>
            <a:r>
              <a:rPr lang="en-AU" sz="2400" dirty="0" smtClean="0"/>
              <a:t>Numeracy</a:t>
            </a:r>
            <a:endParaRPr lang="en-A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081463" y="1119188"/>
            <a:ext cx="4679950" cy="5138737"/>
          </a:xfrm>
          <a:prstGeom prst="rect">
            <a:avLst/>
          </a:prstGeom>
          <a:solidFill>
            <a:srgbClr val="BDD9D4"/>
          </a:solidFill>
        </p:spPr>
        <p:style>
          <a:lnRef idx="1">
            <a:schemeClr val="dk1"/>
          </a:lnRef>
          <a:fillRef idx="2">
            <a:schemeClr val="dk1"/>
          </a:fillRef>
          <a:effectRef idx="1">
            <a:schemeClr val="dk1"/>
          </a:effectRef>
          <a:fontRef idx="minor">
            <a:schemeClr val="dk1"/>
          </a:fontRef>
        </p:style>
        <p:txBody>
          <a:bodyPr anchor="ctr"/>
          <a:lstStyle/>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endParaRPr lang="en-AU" dirty="0">
              <a:solidFill>
                <a:srgbClr val="375F57"/>
              </a:solidFill>
            </a:endParaRPr>
          </a:p>
          <a:p>
            <a:pPr algn="ctr">
              <a:defRPr/>
            </a:pPr>
            <a:r>
              <a:rPr lang="en-AU" sz="4800" b="1" dirty="0">
                <a:solidFill>
                  <a:srgbClr val="375F57"/>
                </a:solidFill>
              </a:rPr>
              <a:t>Skills</a:t>
            </a:r>
          </a:p>
        </p:txBody>
      </p:sp>
      <p:sp>
        <p:nvSpPr>
          <p:cNvPr id="2" name="Rectangle 1"/>
          <p:cNvSpPr/>
          <p:nvPr/>
        </p:nvSpPr>
        <p:spPr>
          <a:xfrm>
            <a:off x="404813" y="1131888"/>
            <a:ext cx="3497262" cy="5138737"/>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endParaRPr lang="en-AU" dirty="0"/>
          </a:p>
          <a:p>
            <a:pPr algn="ctr">
              <a:defRPr/>
            </a:pPr>
            <a:r>
              <a:rPr lang="en-AU" sz="4800" b="1" dirty="0"/>
              <a:t>Content</a:t>
            </a:r>
          </a:p>
        </p:txBody>
      </p:sp>
      <p:sp>
        <p:nvSpPr>
          <p:cNvPr id="95234" name="Title 1"/>
          <p:cNvSpPr>
            <a:spLocks noGrp="1"/>
          </p:cNvSpPr>
          <p:nvPr>
            <p:ph type="title" idx="4294967295"/>
          </p:nvPr>
        </p:nvSpPr>
        <p:spPr bwMode="auto">
          <a:xfrm>
            <a:off x="404813" y="400050"/>
            <a:ext cx="8185150" cy="7191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defRPr/>
            </a:pPr>
            <a:r>
              <a:rPr lang="en-AU" altLang="en-US" sz="3600" dirty="0" smtClean="0">
                <a:solidFill>
                  <a:srgbClr val="00505C"/>
                </a:solidFill>
                <a:cs typeface="+mn-cs"/>
              </a:rPr>
              <a:t>Now…</a:t>
            </a:r>
            <a:r>
              <a:rPr lang="en-AU" altLang="en-US" sz="3600" dirty="0" smtClean="0">
                <a:solidFill>
                  <a:srgbClr val="00B050"/>
                </a:solidFill>
                <a:cs typeface="+mn-cs"/>
              </a:rPr>
              <a:t>Learning </a:t>
            </a:r>
            <a:r>
              <a:rPr lang="en-AU" altLang="en-US" sz="3600" dirty="0">
                <a:solidFill>
                  <a:srgbClr val="00B050"/>
                </a:solidFill>
                <a:cs typeface="+mn-cs"/>
              </a:rPr>
              <a:t>across the </a:t>
            </a:r>
            <a:r>
              <a:rPr lang="en-AU" altLang="en-US" sz="3600" dirty="0" smtClean="0">
                <a:solidFill>
                  <a:srgbClr val="00B050"/>
                </a:solidFill>
                <a:cs typeface="+mn-cs"/>
              </a:rPr>
              <a:t>curriculum areas</a:t>
            </a:r>
            <a:endParaRPr lang="en-AU" altLang="en-US" sz="3600" dirty="0">
              <a:solidFill>
                <a:srgbClr val="00B050"/>
              </a:solidFill>
              <a:cs typeface="+mn-cs"/>
            </a:endParaRPr>
          </a:p>
        </p:txBody>
      </p:sp>
      <p:sp>
        <p:nvSpPr>
          <p:cNvPr id="3" name="Rectangle 2"/>
          <p:cNvSpPr/>
          <p:nvPr/>
        </p:nvSpPr>
        <p:spPr>
          <a:xfrm>
            <a:off x="609600" y="1254125"/>
            <a:ext cx="3175000" cy="4154488"/>
          </a:xfrm>
          <a:prstGeom prst="rect">
            <a:avLst/>
          </a:prstGeom>
        </p:spPr>
        <p:txBody>
          <a:bodyPr>
            <a:spAutoFit/>
          </a:bodyPr>
          <a:lstStyle/>
          <a:p>
            <a:pPr>
              <a:defRPr/>
            </a:pPr>
            <a:r>
              <a:rPr lang="en-AU" altLang="en-US" b="1" dirty="0">
                <a:solidFill>
                  <a:srgbClr val="00505C"/>
                </a:solidFill>
              </a:rPr>
              <a:t>Cross curriculum priorities</a:t>
            </a:r>
          </a:p>
          <a:p>
            <a:pPr marL="342900" indent="-342900">
              <a:buFont typeface="+mj-lt"/>
              <a:buAutoNum type="arabicPeriod"/>
              <a:defRPr/>
            </a:pPr>
            <a:r>
              <a:rPr lang="en-AU" altLang="en-US" dirty="0">
                <a:solidFill>
                  <a:srgbClr val="00505C"/>
                </a:solidFill>
              </a:rPr>
              <a:t>Aboriginal and Torres Strait Islander histories and cultures</a:t>
            </a:r>
          </a:p>
          <a:p>
            <a:pPr marL="342900" indent="-342900">
              <a:buFont typeface="+mj-lt"/>
              <a:buAutoNum type="arabicPeriod"/>
              <a:defRPr/>
            </a:pPr>
            <a:r>
              <a:rPr lang="en-AU" altLang="en-US" dirty="0">
                <a:solidFill>
                  <a:srgbClr val="00505C"/>
                </a:solidFill>
              </a:rPr>
              <a:t>Asia and Australia’s engagement with Asia </a:t>
            </a:r>
          </a:p>
          <a:p>
            <a:pPr marL="342900" indent="-342900">
              <a:buFont typeface="+mj-lt"/>
              <a:buAutoNum type="arabicPeriod"/>
              <a:defRPr/>
            </a:pPr>
            <a:r>
              <a:rPr lang="en-AU" altLang="en-US" dirty="0">
                <a:solidFill>
                  <a:srgbClr val="00505C"/>
                </a:solidFill>
              </a:rPr>
              <a:t>Sustainability and environment </a:t>
            </a:r>
          </a:p>
        </p:txBody>
      </p:sp>
      <p:sp>
        <p:nvSpPr>
          <p:cNvPr id="4" name="Rectangle 3"/>
          <p:cNvSpPr/>
          <p:nvPr/>
        </p:nvSpPr>
        <p:spPr>
          <a:xfrm>
            <a:off x="4081463" y="1254125"/>
            <a:ext cx="4572000" cy="5016500"/>
          </a:xfrm>
          <a:prstGeom prst="rect">
            <a:avLst/>
          </a:prstGeom>
        </p:spPr>
        <p:txBody>
          <a:bodyPr>
            <a:spAutoFit/>
          </a:bodyPr>
          <a:lstStyle/>
          <a:p>
            <a:pPr>
              <a:defRPr/>
            </a:pPr>
            <a:r>
              <a:rPr lang="en-AU" altLang="en-US" b="1" dirty="0">
                <a:solidFill>
                  <a:srgbClr val="00505C"/>
                </a:solidFill>
              </a:rPr>
              <a:t>General capabilities</a:t>
            </a:r>
          </a:p>
          <a:p>
            <a:pPr marL="342900" indent="-342900">
              <a:buFont typeface="+mj-lt"/>
              <a:buAutoNum type="arabicPeriod"/>
              <a:defRPr/>
            </a:pPr>
            <a:r>
              <a:rPr lang="en-AU" altLang="en-US" dirty="0">
                <a:solidFill>
                  <a:srgbClr val="00505C"/>
                </a:solidFill>
              </a:rPr>
              <a:t>Critical and creative thinking </a:t>
            </a:r>
          </a:p>
          <a:p>
            <a:pPr marL="342900" indent="-342900">
              <a:buFont typeface="+mj-lt"/>
              <a:buAutoNum type="arabicPeriod"/>
              <a:defRPr/>
            </a:pPr>
            <a:r>
              <a:rPr lang="en-AU" altLang="en-US" dirty="0">
                <a:solidFill>
                  <a:srgbClr val="00505C"/>
                </a:solidFill>
              </a:rPr>
              <a:t>Ethical understanding</a:t>
            </a:r>
          </a:p>
          <a:p>
            <a:pPr marL="342900" indent="-342900">
              <a:buFont typeface="+mj-lt"/>
              <a:buAutoNum type="arabicPeriod"/>
              <a:defRPr/>
            </a:pPr>
            <a:r>
              <a:rPr lang="en-AU" altLang="en-US" dirty="0">
                <a:solidFill>
                  <a:srgbClr val="00505C"/>
                </a:solidFill>
              </a:rPr>
              <a:t>Information and communication</a:t>
            </a:r>
          </a:p>
          <a:p>
            <a:pPr marL="342900" indent="-342900">
              <a:buFont typeface="+mj-lt"/>
              <a:buAutoNum type="arabicPeriod"/>
              <a:defRPr/>
            </a:pPr>
            <a:r>
              <a:rPr lang="en-AU" altLang="en-US" dirty="0">
                <a:solidFill>
                  <a:srgbClr val="00505C"/>
                </a:solidFill>
              </a:rPr>
              <a:t>Intercultural understanding</a:t>
            </a:r>
          </a:p>
          <a:p>
            <a:pPr marL="342900" indent="-342900">
              <a:buFont typeface="+mj-lt"/>
              <a:buAutoNum type="arabicPeriod"/>
              <a:defRPr/>
            </a:pPr>
            <a:r>
              <a:rPr lang="en-AU" altLang="en-US" dirty="0">
                <a:solidFill>
                  <a:srgbClr val="00505C"/>
                </a:solidFill>
              </a:rPr>
              <a:t>Literacy</a:t>
            </a:r>
          </a:p>
          <a:p>
            <a:pPr marL="342900" indent="-342900">
              <a:buFont typeface="+mj-lt"/>
              <a:buAutoNum type="arabicPeriod"/>
              <a:defRPr/>
            </a:pPr>
            <a:r>
              <a:rPr lang="en-AU" altLang="en-US" dirty="0">
                <a:solidFill>
                  <a:srgbClr val="00505C"/>
                </a:solidFill>
              </a:rPr>
              <a:t>Numeracy</a:t>
            </a:r>
          </a:p>
          <a:p>
            <a:pPr marL="342900" indent="-342900">
              <a:buFont typeface="+mj-lt"/>
              <a:buAutoNum type="arabicPeriod"/>
              <a:defRPr/>
            </a:pPr>
            <a:r>
              <a:rPr lang="en-AU" altLang="en-US" dirty="0">
                <a:solidFill>
                  <a:srgbClr val="00505C"/>
                </a:solidFill>
              </a:rPr>
              <a:t>Personal and social </a:t>
            </a:r>
            <a:r>
              <a:rPr lang="en-AU" altLang="en-US" dirty="0" smtClean="0">
                <a:solidFill>
                  <a:srgbClr val="00505C"/>
                </a:solidFill>
              </a:rPr>
              <a:t>capability</a:t>
            </a:r>
            <a:endParaRPr lang="en-AU" altLang="en-US" dirty="0">
              <a:solidFill>
                <a:srgbClr val="00505C"/>
              </a:solidFill>
            </a:endParaRPr>
          </a:p>
          <a:p>
            <a:pPr marL="342900" indent="-342900">
              <a:buFont typeface="+mj-lt"/>
              <a:buAutoNum type="arabicPeriod"/>
              <a:defRPr/>
            </a:pPr>
            <a:r>
              <a:rPr lang="en-AU" dirty="0">
                <a:solidFill>
                  <a:srgbClr val="00505C"/>
                </a:solidFill>
              </a:rPr>
              <a:t>Civics and citizenship *</a:t>
            </a:r>
          </a:p>
          <a:p>
            <a:pPr marL="342900" indent="-342900">
              <a:buFont typeface="+mj-lt"/>
              <a:buAutoNum type="arabicPeriod"/>
              <a:defRPr/>
            </a:pPr>
            <a:r>
              <a:rPr lang="en-AU" dirty="0">
                <a:solidFill>
                  <a:srgbClr val="00505C"/>
                </a:solidFill>
              </a:rPr>
              <a:t>Difference and diversity *</a:t>
            </a:r>
          </a:p>
          <a:p>
            <a:pPr marL="342900" indent="-342900">
              <a:buFont typeface="+mj-lt"/>
              <a:buAutoNum type="arabicPeriod"/>
              <a:defRPr/>
            </a:pPr>
            <a:r>
              <a:rPr lang="en-AU" altLang="en-US" dirty="0">
                <a:solidFill>
                  <a:srgbClr val="00505C"/>
                </a:solidFill>
              </a:rPr>
              <a:t>Work and enterprise *</a:t>
            </a:r>
          </a:p>
          <a:p>
            <a:pPr>
              <a:defRPr/>
            </a:pPr>
            <a:endParaRPr lang="en-AU" altLang="en-US" sz="1600" dirty="0">
              <a:solidFill>
                <a:srgbClr val="00505C"/>
              </a:solidFill>
            </a:endParaRPr>
          </a:p>
          <a:p>
            <a:pPr>
              <a:defRPr/>
            </a:pPr>
            <a:r>
              <a:rPr lang="en-AU" altLang="en-US" sz="1600" dirty="0">
                <a:solidFill>
                  <a:srgbClr val="00505C"/>
                </a:solidFill>
              </a:rPr>
              <a:t>*additional in NSW</a:t>
            </a:r>
          </a:p>
          <a:p>
            <a:pPr>
              <a:defRPr/>
            </a:pPr>
            <a:endParaRPr lang="en-AU" altLang="en-US" dirty="0">
              <a:solidFill>
                <a:srgbClr val="00505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fade">
                                      <p:cBhvr>
                                        <p:cTn id="7" dur="500"/>
                                        <p:tgtEl>
                                          <p:spTgt spid="95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500"/>
                                        <p:tgtEl>
                                          <p:spTgt spid="4">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500"/>
                                        <p:tgtEl>
                                          <p:spTgt spid="4">
                                            <p:txEl>
                                              <p:pRg st="3" end="3"/>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4" end="4"/>
                                            </p:txEl>
                                          </p:spTgt>
                                        </p:tgtEl>
                                        <p:attrNameLst>
                                          <p:attrName>style.visibility</p:attrName>
                                        </p:attrNameLst>
                                      </p:cBhvr>
                                      <p:to>
                                        <p:strVal val="visible"/>
                                      </p:to>
                                    </p:set>
                                    <p:animEffect transition="in" filter="fade">
                                      <p:cBhvr>
                                        <p:cTn id="38" dur="500"/>
                                        <p:tgtEl>
                                          <p:spTgt spid="4">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500"/>
                                        <p:tgtEl>
                                          <p:spTgt spid="4">
                                            <p:txEl>
                                              <p:pRg st="6" end="6"/>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
                                            <p:txEl>
                                              <p:pRg st="9" end="9"/>
                                            </p:txEl>
                                          </p:spTgt>
                                        </p:tgtEl>
                                        <p:attrNameLst>
                                          <p:attrName>style.visibility</p:attrName>
                                        </p:attrNameLst>
                                      </p:cBhvr>
                                      <p:to>
                                        <p:strVal val="visible"/>
                                      </p:to>
                                    </p:set>
                                    <p:animEffect transition="in" filter="fade">
                                      <p:cBhvr>
                                        <p:cTn id="53" dur="500"/>
                                        <p:tgtEl>
                                          <p:spTgt spid="4">
                                            <p:txEl>
                                              <p:pRg st="9" end="9"/>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4">
                                            <p:txEl>
                                              <p:pRg st="10" end="10"/>
                                            </p:txEl>
                                          </p:spTgt>
                                        </p:tgtEl>
                                        <p:attrNameLst>
                                          <p:attrName>style.visibility</p:attrName>
                                        </p:attrNameLst>
                                      </p:cBhvr>
                                      <p:to>
                                        <p:strVal val="visible"/>
                                      </p:to>
                                    </p:set>
                                    <p:animEffect transition="in" filter="fade">
                                      <p:cBhvr>
                                        <p:cTn id="56" dur="500"/>
                                        <p:tgtEl>
                                          <p:spTgt spid="4">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4">
                                            <p:txEl>
                                              <p:pRg st="12" end="12"/>
                                            </p:txEl>
                                          </p:spTgt>
                                        </p:tgtEl>
                                        <p:attrNameLst>
                                          <p:attrName>style.visibility</p:attrName>
                                        </p:attrNameLst>
                                      </p:cBhvr>
                                      <p:to>
                                        <p:strVal val="visible"/>
                                      </p:to>
                                    </p:set>
                                    <p:animEffect transition="in" filter="fade">
                                      <p:cBhvr>
                                        <p:cTn id="59" dur="500"/>
                                        <p:tgtEl>
                                          <p:spTgt spid="4">
                                            <p:txEl>
                                              <p:pRg st="12" end="1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wipe(down)">
                                      <p:cBhvr>
                                        <p:cTn id="6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52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1076325" indent="-342900">
              <a:buFont typeface="Arial" panose="020B0604020202020204" pitchFamily="34" charset="0"/>
              <a:buChar char="•"/>
              <a:defRPr/>
            </a:pPr>
            <a:r>
              <a:rPr lang="en-AU" dirty="0"/>
              <a:t>ICTs</a:t>
            </a:r>
          </a:p>
          <a:p>
            <a:pPr marL="1076325" indent="-342900">
              <a:buFont typeface="Arial" panose="020B0604020202020204" pitchFamily="34" charset="0"/>
              <a:buChar char="•"/>
              <a:defRPr/>
            </a:pPr>
            <a:r>
              <a:rPr lang="en-AU" dirty="0"/>
              <a:t>Work, employment and enterprise</a:t>
            </a:r>
          </a:p>
          <a:p>
            <a:pPr marL="1076325" indent="-342900">
              <a:buFont typeface="Arial" panose="020B0604020202020204" pitchFamily="34" charset="0"/>
              <a:buChar char="•"/>
              <a:defRPr/>
            </a:pPr>
            <a:r>
              <a:rPr lang="en-AU" dirty="0"/>
              <a:t>Civics and citizenship</a:t>
            </a:r>
          </a:p>
          <a:p>
            <a:pPr marL="1076325" indent="-342900">
              <a:buFont typeface="Arial" panose="020B0604020202020204" pitchFamily="34" charset="0"/>
              <a:buChar char="•"/>
              <a:defRPr/>
            </a:pPr>
            <a:r>
              <a:rPr lang="en-AU" dirty="0"/>
              <a:t>Difference and diversity</a:t>
            </a:r>
          </a:p>
          <a:p>
            <a:pPr marL="1076325" indent="-342900">
              <a:buFont typeface="Arial" panose="020B0604020202020204" pitchFamily="34" charset="0"/>
              <a:buChar char="•"/>
              <a:defRPr/>
            </a:pPr>
            <a:r>
              <a:rPr lang="en-AU" dirty="0"/>
              <a:t>Gender</a:t>
            </a:r>
          </a:p>
          <a:p>
            <a:pPr marL="1076325" indent="-342900">
              <a:buFont typeface="Arial" panose="020B0604020202020204" pitchFamily="34" charset="0"/>
              <a:buChar char="•"/>
              <a:defRPr/>
            </a:pPr>
            <a:r>
              <a:rPr lang="en-AU" dirty="0"/>
              <a:t>Key competencies</a:t>
            </a:r>
          </a:p>
          <a:p>
            <a:pPr marL="1076325" indent="-342900">
              <a:buFont typeface="Arial" panose="020B0604020202020204" pitchFamily="34" charset="0"/>
              <a:buChar char="•"/>
              <a:defRPr/>
            </a:pPr>
            <a:r>
              <a:rPr lang="en-AU" dirty="0"/>
              <a:t>Literacy</a:t>
            </a:r>
          </a:p>
          <a:p>
            <a:pPr marL="1076325" indent="-342900">
              <a:buFont typeface="Arial" panose="020B0604020202020204" pitchFamily="34" charset="0"/>
              <a:buChar char="•"/>
              <a:defRPr/>
            </a:pPr>
            <a:r>
              <a:rPr lang="en-AU" dirty="0"/>
              <a:t>Multiculturalism</a:t>
            </a:r>
          </a:p>
          <a:p>
            <a:pPr marL="1076325" indent="-342900">
              <a:buFont typeface="Arial" panose="020B0604020202020204" pitchFamily="34" charset="0"/>
              <a:buChar char="•"/>
              <a:defRPr/>
            </a:pPr>
            <a:r>
              <a:rPr lang="en-AU" dirty="0"/>
              <a:t>Numeracy</a:t>
            </a:r>
          </a:p>
          <a:p>
            <a:endParaRPr lang="en-AU" dirty="0"/>
          </a:p>
        </p:txBody>
      </p:sp>
      <p:sp>
        <p:nvSpPr>
          <p:cNvPr id="6" name="Content Placeholder 5"/>
          <p:cNvSpPr>
            <a:spLocks noGrp="1"/>
          </p:cNvSpPr>
          <p:nvPr>
            <p:ph idx="10"/>
          </p:nvPr>
        </p:nvSpPr>
        <p:spPr/>
        <p:txBody>
          <a:bodyPr/>
          <a:lstStyle/>
          <a:p>
            <a:pPr marL="342900" indent="-342900">
              <a:buFont typeface="+mj-lt"/>
              <a:buAutoNum type="arabicPeriod"/>
              <a:defRPr/>
            </a:pPr>
            <a:r>
              <a:rPr lang="en-AU" altLang="en-US" dirty="0">
                <a:solidFill>
                  <a:srgbClr val="00505C"/>
                </a:solidFill>
              </a:rPr>
              <a:t>Critical and creative thinking </a:t>
            </a:r>
          </a:p>
          <a:p>
            <a:pPr marL="342900" indent="-342900">
              <a:buFont typeface="+mj-lt"/>
              <a:buAutoNum type="arabicPeriod"/>
              <a:defRPr/>
            </a:pPr>
            <a:r>
              <a:rPr lang="en-AU" altLang="en-US" dirty="0">
                <a:solidFill>
                  <a:srgbClr val="00505C"/>
                </a:solidFill>
              </a:rPr>
              <a:t>Ethical understanding</a:t>
            </a:r>
          </a:p>
          <a:p>
            <a:pPr marL="342900" indent="-342900">
              <a:buFont typeface="+mj-lt"/>
              <a:buAutoNum type="arabicPeriod"/>
              <a:defRPr/>
            </a:pPr>
            <a:r>
              <a:rPr lang="en-AU" altLang="en-US" dirty="0">
                <a:solidFill>
                  <a:srgbClr val="00505C"/>
                </a:solidFill>
              </a:rPr>
              <a:t>Information and communication</a:t>
            </a:r>
          </a:p>
          <a:p>
            <a:pPr marL="342900" indent="-342900">
              <a:buFont typeface="+mj-lt"/>
              <a:buAutoNum type="arabicPeriod"/>
              <a:defRPr/>
            </a:pPr>
            <a:r>
              <a:rPr lang="en-AU" altLang="en-US" dirty="0">
                <a:solidFill>
                  <a:srgbClr val="00505C"/>
                </a:solidFill>
              </a:rPr>
              <a:t>Intercultural understanding</a:t>
            </a:r>
          </a:p>
          <a:p>
            <a:pPr marL="342900" indent="-342900">
              <a:buFont typeface="+mj-lt"/>
              <a:buAutoNum type="arabicPeriod"/>
              <a:defRPr/>
            </a:pPr>
            <a:r>
              <a:rPr lang="en-AU" altLang="en-US" dirty="0">
                <a:solidFill>
                  <a:srgbClr val="00505C"/>
                </a:solidFill>
              </a:rPr>
              <a:t>Literacy</a:t>
            </a:r>
          </a:p>
          <a:p>
            <a:pPr marL="342900" indent="-342900">
              <a:buFont typeface="+mj-lt"/>
              <a:buAutoNum type="arabicPeriod"/>
              <a:defRPr/>
            </a:pPr>
            <a:r>
              <a:rPr lang="en-AU" altLang="en-US" dirty="0">
                <a:solidFill>
                  <a:srgbClr val="00505C"/>
                </a:solidFill>
              </a:rPr>
              <a:t>Numeracy</a:t>
            </a:r>
          </a:p>
          <a:p>
            <a:pPr marL="342900" indent="-342900">
              <a:buFont typeface="+mj-lt"/>
              <a:buAutoNum type="arabicPeriod"/>
              <a:defRPr/>
            </a:pPr>
            <a:r>
              <a:rPr lang="en-AU" altLang="en-US" dirty="0">
                <a:solidFill>
                  <a:srgbClr val="00505C"/>
                </a:solidFill>
              </a:rPr>
              <a:t>Personal and social competence</a:t>
            </a:r>
          </a:p>
          <a:p>
            <a:pPr marL="342900" indent="-342900">
              <a:buFont typeface="+mj-lt"/>
              <a:buAutoNum type="arabicPeriod"/>
              <a:defRPr/>
            </a:pPr>
            <a:r>
              <a:rPr lang="en-AU" dirty="0">
                <a:solidFill>
                  <a:srgbClr val="00505C"/>
                </a:solidFill>
              </a:rPr>
              <a:t>Civics and citizenship *</a:t>
            </a:r>
          </a:p>
          <a:p>
            <a:pPr marL="342900" indent="-342900">
              <a:buFont typeface="+mj-lt"/>
              <a:buAutoNum type="arabicPeriod"/>
              <a:defRPr/>
            </a:pPr>
            <a:r>
              <a:rPr lang="en-AU" dirty="0">
                <a:solidFill>
                  <a:srgbClr val="00505C"/>
                </a:solidFill>
              </a:rPr>
              <a:t>Difference and diversity *</a:t>
            </a:r>
          </a:p>
          <a:p>
            <a:pPr marL="342900" indent="-342900">
              <a:buFont typeface="+mj-lt"/>
              <a:buAutoNum type="arabicPeriod"/>
              <a:defRPr/>
            </a:pPr>
            <a:r>
              <a:rPr lang="en-AU" altLang="en-US" dirty="0">
                <a:solidFill>
                  <a:srgbClr val="00505C"/>
                </a:solidFill>
              </a:rPr>
              <a:t>Work and enterprise *</a:t>
            </a:r>
          </a:p>
          <a:p>
            <a:endParaRPr lang="en-AU" dirty="0"/>
          </a:p>
        </p:txBody>
      </p:sp>
      <p:sp>
        <p:nvSpPr>
          <p:cNvPr id="4" name="Title 3"/>
          <p:cNvSpPr>
            <a:spLocks noGrp="1"/>
          </p:cNvSpPr>
          <p:nvPr>
            <p:ph type="title"/>
          </p:nvPr>
        </p:nvSpPr>
        <p:spPr/>
        <p:txBody>
          <a:bodyPr/>
          <a:lstStyle/>
          <a:p>
            <a:r>
              <a:rPr lang="en-AU" dirty="0" smtClean="0">
                <a:solidFill>
                  <a:srgbClr val="000099"/>
                </a:solidFill>
              </a:rPr>
              <a:t>SKILLS: </a:t>
            </a:r>
            <a:r>
              <a:rPr lang="en-AU" dirty="0" smtClean="0"/>
              <a:t>‘Old’ vs. ‘new’</a:t>
            </a:r>
            <a:endParaRPr lang="en-AU" dirty="0"/>
          </a:p>
        </p:txBody>
      </p:sp>
      <p:cxnSp>
        <p:nvCxnSpPr>
          <p:cNvPr id="8" name="Straight Arrow Connector 7"/>
          <p:cNvCxnSpPr/>
          <p:nvPr/>
        </p:nvCxnSpPr>
        <p:spPr>
          <a:xfrm>
            <a:off x="2083981" y="1382233"/>
            <a:ext cx="2636174" cy="669851"/>
          </a:xfrm>
          <a:prstGeom prst="straightConnector1">
            <a:avLst/>
          </a:prstGeom>
          <a:ln w="28575">
            <a:solidFill>
              <a:srgbClr val="00B1AC">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58140" y="1924493"/>
            <a:ext cx="2137144" cy="2477386"/>
          </a:xfrm>
          <a:prstGeom prst="straightConnector1">
            <a:avLst/>
          </a:prstGeom>
          <a:ln w="28575">
            <a:solidFill>
              <a:srgbClr val="00B050">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0161" y="2328530"/>
            <a:ext cx="1222394" cy="1360968"/>
          </a:xfrm>
          <a:prstGeom prst="straightConnector1">
            <a:avLst/>
          </a:prstGeom>
          <a:ln w="28575">
            <a:solidFill>
              <a:srgbClr val="B01A48">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26712" y="2796363"/>
            <a:ext cx="1068572" cy="1201479"/>
          </a:xfrm>
          <a:prstGeom prst="straightConnector1">
            <a:avLst/>
          </a:prstGeom>
          <a:ln w="28575">
            <a:solidFill>
              <a:schemeClr val="accent2">
                <a:alpha val="34902"/>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427767" y="2721935"/>
            <a:ext cx="2367517" cy="940981"/>
          </a:xfrm>
          <a:prstGeom prst="straightConnector1">
            <a:avLst/>
          </a:prstGeom>
          <a:ln w="28575">
            <a:solidFill>
              <a:srgbClr val="FFFF00">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658140" y="3083442"/>
            <a:ext cx="2137144" cy="1202365"/>
          </a:xfrm>
          <a:prstGeom prst="straightConnector1">
            <a:avLst/>
          </a:prstGeom>
          <a:ln w="28575">
            <a:solidFill>
              <a:srgbClr val="7030A0">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2913321" y="2402958"/>
            <a:ext cx="1881963" cy="1412358"/>
          </a:xfrm>
          <a:prstGeom prst="straightConnector1">
            <a:avLst/>
          </a:prstGeom>
          <a:ln w="28575">
            <a:solidFill>
              <a:srgbClr val="ED8217">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913321" y="1717158"/>
            <a:ext cx="1881963" cy="2098158"/>
          </a:xfrm>
          <a:prstGeom prst="straightConnector1">
            <a:avLst/>
          </a:prstGeom>
          <a:ln w="28575">
            <a:solidFill>
              <a:srgbClr val="ED8217">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3476847" y="1424765"/>
            <a:ext cx="1329070" cy="1880632"/>
          </a:xfrm>
          <a:prstGeom prst="straightConnector1">
            <a:avLst/>
          </a:prstGeom>
          <a:ln w="28575">
            <a:solidFill>
              <a:srgbClr val="0000FF">
                <a:alpha val="34902"/>
              </a:srgb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76847" y="3305397"/>
            <a:ext cx="1307804" cy="81072"/>
          </a:xfrm>
          <a:prstGeom prst="straightConnector1">
            <a:avLst/>
          </a:prstGeom>
          <a:ln w="28575">
            <a:solidFill>
              <a:srgbClr val="0000FF">
                <a:alpha val="34902"/>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3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fade">
                                      <p:cBhvr>
                                        <p:cTn id="25" dur="500"/>
                                        <p:tgtEl>
                                          <p:spTgt spid="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500"/>
                                        <p:tgtEl>
                                          <p:spTgt spid="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500"/>
                                        <p:tgtEl>
                                          <p:spTgt spid="6">
                                            <p:txEl>
                                              <p:pRg st="0" end="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500"/>
                                        <p:tgtEl>
                                          <p:spTgt spid="6">
                                            <p:txEl>
                                              <p:pRg st="2" end="2"/>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Effect transition="in" filter="fade">
                                      <p:cBhvr>
                                        <p:cTn id="45" dur="500"/>
                                        <p:tgtEl>
                                          <p:spTgt spid="6">
                                            <p:txEl>
                                              <p:pRg st="3" end="3"/>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fade">
                                      <p:cBhvr>
                                        <p:cTn id="48" dur="500"/>
                                        <p:tgtEl>
                                          <p:spTgt spid="6">
                                            <p:txEl>
                                              <p:pRg st="4" end="4"/>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500"/>
                                        <p:tgtEl>
                                          <p:spTgt spid="6">
                                            <p:txEl>
                                              <p:pRg st="6" end="6"/>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6">
                                            <p:txEl>
                                              <p:pRg st="7" end="7"/>
                                            </p:txEl>
                                          </p:spTgt>
                                        </p:tgtEl>
                                        <p:attrNameLst>
                                          <p:attrName>style.visibility</p:attrName>
                                        </p:attrNameLst>
                                      </p:cBhvr>
                                      <p:to>
                                        <p:strVal val="visible"/>
                                      </p:to>
                                    </p:set>
                                    <p:animEffect transition="in" filter="fade">
                                      <p:cBhvr>
                                        <p:cTn id="57" dur="500"/>
                                        <p:tgtEl>
                                          <p:spTgt spid="6">
                                            <p:txEl>
                                              <p:pRg st="7" end="7"/>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6">
                                            <p:txEl>
                                              <p:pRg st="8" end="8"/>
                                            </p:txEl>
                                          </p:spTgt>
                                        </p:tgtEl>
                                        <p:attrNameLst>
                                          <p:attrName>style.visibility</p:attrName>
                                        </p:attrNameLst>
                                      </p:cBhvr>
                                      <p:to>
                                        <p:strVal val="visible"/>
                                      </p:to>
                                    </p:set>
                                    <p:animEffect transition="in" filter="fade">
                                      <p:cBhvr>
                                        <p:cTn id="60" dur="500"/>
                                        <p:tgtEl>
                                          <p:spTgt spid="6">
                                            <p:txEl>
                                              <p:pRg st="8" end="8"/>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500"/>
                                        <p:tgtEl>
                                          <p:spTgt spid="6">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500"/>
                                        <p:tgtEl>
                                          <p:spTgt spid="3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500"/>
                                        <p:tgtEl>
                                          <p:spTgt spid="2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par>
                                <p:cTn id="102" presetID="10" presetClass="entr" presetSubtype="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467544" y="302138"/>
            <a:ext cx="8208912" cy="719138"/>
          </a:xfrm>
        </p:spPr>
        <p:txBody>
          <a:bodyPr/>
          <a:lstStyle/>
          <a:p>
            <a:r>
              <a:rPr lang="en-AU" altLang="en-US" sz="3200" dirty="0">
                <a:solidFill>
                  <a:srgbClr val="00505C"/>
                </a:solidFill>
                <a:latin typeface="+mj-lt"/>
                <a:cs typeface="+mn-cs"/>
              </a:rPr>
              <a:t>General capabilities: Links to Quality Teaching</a:t>
            </a:r>
          </a:p>
          <a:p>
            <a:endParaRPr lang="en-AU" dirty="0"/>
          </a:p>
        </p:txBody>
      </p:sp>
      <p:sp>
        <p:nvSpPr>
          <p:cNvPr id="5" name="Content Placeholder 4"/>
          <p:cNvSpPr>
            <a:spLocks noGrp="1"/>
          </p:cNvSpPr>
          <p:nvPr>
            <p:ph idx="1"/>
          </p:nvPr>
        </p:nvSpPr>
        <p:spPr>
          <a:xfrm>
            <a:off x="542419" y="922444"/>
            <a:ext cx="3944512" cy="4936702"/>
          </a:xfrm>
        </p:spPr>
        <p:txBody>
          <a:bodyPr/>
          <a:lstStyle/>
          <a:p>
            <a:pPr>
              <a:defRPr/>
            </a:pPr>
            <a:r>
              <a:rPr lang="en-AU" altLang="en-US" sz="1600" b="1" dirty="0" smtClean="0">
                <a:solidFill>
                  <a:srgbClr val="00505C"/>
                </a:solidFill>
              </a:rPr>
              <a:t>Critical </a:t>
            </a:r>
            <a:r>
              <a:rPr lang="en-AU" altLang="en-US" sz="1600" b="1" dirty="0">
                <a:solidFill>
                  <a:srgbClr val="00505C"/>
                </a:solidFill>
              </a:rPr>
              <a:t>and creative thinking </a:t>
            </a:r>
            <a:endParaRPr lang="en-AU" altLang="en-US" sz="1600" b="1" dirty="0" smtClean="0">
              <a:solidFill>
                <a:srgbClr val="00505C"/>
              </a:solidFill>
            </a:endParaRPr>
          </a:p>
          <a:p>
            <a:pPr>
              <a:defRPr/>
            </a:pPr>
            <a:r>
              <a:rPr lang="en-AU" altLang="en-US" sz="1600" b="1" dirty="0" smtClean="0">
                <a:solidFill>
                  <a:srgbClr val="00505C"/>
                </a:solidFill>
              </a:rPr>
              <a:t>	</a:t>
            </a:r>
            <a:endParaRPr lang="en-AU" altLang="en-US" sz="1600" i="1" dirty="0" smtClean="0">
              <a:solidFill>
                <a:schemeClr val="tx1">
                  <a:lumMod val="75000"/>
                </a:schemeClr>
              </a:solidFill>
            </a:endParaRPr>
          </a:p>
          <a:p>
            <a:pPr>
              <a:defRPr/>
            </a:pPr>
            <a:endParaRPr lang="en-AU" altLang="en-US" sz="1600" b="1" i="1" dirty="0">
              <a:solidFill>
                <a:schemeClr val="tx1">
                  <a:lumMod val="75000"/>
                </a:schemeClr>
              </a:solidFill>
            </a:endParaRPr>
          </a:p>
          <a:p>
            <a:pPr>
              <a:defRPr/>
            </a:pPr>
            <a:endParaRPr lang="en-AU" altLang="en-US" sz="1600" b="1" i="1" dirty="0" smtClean="0">
              <a:solidFill>
                <a:schemeClr val="tx1">
                  <a:lumMod val="75000"/>
                </a:schemeClr>
              </a:solidFill>
            </a:endParaRPr>
          </a:p>
          <a:p>
            <a:pPr>
              <a:defRPr/>
            </a:pPr>
            <a:endParaRPr lang="en-AU" altLang="en-US" sz="1600" b="1" i="1" dirty="0">
              <a:solidFill>
                <a:schemeClr val="tx1">
                  <a:lumMod val="75000"/>
                </a:schemeClr>
              </a:solidFill>
            </a:endParaRPr>
          </a:p>
          <a:p>
            <a:pPr>
              <a:defRPr/>
            </a:pPr>
            <a:endParaRPr lang="en-AU" altLang="en-US" sz="1600" b="1" i="1" dirty="0" smtClean="0">
              <a:solidFill>
                <a:schemeClr val="tx1">
                  <a:lumMod val="75000"/>
                </a:schemeClr>
              </a:solidFill>
            </a:endParaRPr>
          </a:p>
          <a:p>
            <a:pPr>
              <a:defRPr/>
            </a:pPr>
            <a:r>
              <a:rPr lang="en-AU" altLang="en-US" sz="1600" b="1" dirty="0" smtClean="0">
                <a:solidFill>
                  <a:srgbClr val="00505C"/>
                </a:solidFill>
              </a:rPr>
              <a:t>Ethical understanding</a:t>
            </a:r>
          </a:p>
          <a:p>
            <a:pPr>
              <a:defRPr/>
            </a:pPr>
            <a:r>
              <a:rPr lang="en-AU" altLang="en-US" dirty="0">
                <a:solidFill>
                  <a:srgbClr val="00505C"/>
                </a:solidFill>
              </a:rPr>
              <a:t>	</a:t>
            </a:r>
            <a:endParaRPr lang="en-AU" altLang="en-US" dirty="0" smtClean="0">
              <a:solidFill>
                <a:srgbClr val="00505C"/>
              </a:solidFill>
            </a:endParaRPr>
          </a:p>
          <a:p>
            <a:pPr>
              <a:defRPr/>
            </a:pPr>
            <a:endParaRPr lang="en-AU" altLang="en-US" i="1" dirty="0" smtClean="0">
              <a:solidFill>
                <a:schemeClr val="tx1">
                  <a:lumMod val="75000"/>
                </a:schemeClr>
              </a:solidFill>
            </a:endParaRPr>
          </a:p>
          <a:p>
            <a:pPr>
              <a:defRPr/>
            </a:pPr>
            <a:endParaRPr lang="en-AU" altLang="en-US" i="1" dirty="0">
              <a:solidFill>
                <a:schemeClr val="tx1">
                  <a:lumMod val="75000"/>
                </a:schemeClr>
              </a:solidFill>
            </a:endParaRPr>
          </a:p>
          <a:p>
            <a:pPr>
              <a:defRPr/>
            </a:pPr>
            <a:endParaRPr lang="en-AU" altLang="en-US" sz="1600" b="1" dirty="0" smtClean="0">
              <a:solidFill>
                <a:srgbClr val="00505C"/>
              </a:solidFill>
            </a:endParaRPr>
          </a:p>
          <a:p>
            <a:pPr>
              <a:defRPr/>
            </a:pPr>
            <a:r>
              <a:rPr lang="en-AU" altLang="en-US" sz="1600" b="1" dirty="0" smtClean="0">
                <a:solidFill>
                  <a:srgbClr val="00505C"/>
                </a:solidFill>
              </a:rPr>
              <a:t>Information </a:t>
            </a:r>
            <a:r>
              <a:rPr lang="en-AU" altLang="en-US" sz="1600" b="1" dirty="0">
                <a:solidFill>
                  <a:srgbClr val="00505C"/>
                </a:solidFill>
              </a:rPr>
              <a:t>and </a:t>
            </a:r>
            <a:r>
              <a:rPr lang="en-AU" altLang="en-US" sz="1600" b="1" dirty="0" smtClean="0">
                <a:solidFill>
                  <a:srgbClr val="00505C"/>
                </a:solidFill>
              </a:rPr>
              <a:t>communication</a:t>
            </a:r>
          </a:p>
          <a:p>
            <a:pPr>
              <a:defRPr/>
            </a:pPr>
            <a:endParaRPr lang="en-AU" altLang="en-US" sz="1400" dirty="0" smtClean="0">
              <a:solidFill>
                <a:srgbClr val="00505C"/>
              </a:solidFill>
            </a:endParaRPr>
          </a:p>
          <a:p>
            <a:pPr>
              <a:defRPr/>
            </a:pPr>
            <a:endParaRPr lang="en-AU" altLang="en-US" sz="1400" dirty="0">
              <a:solidFill>
                <a:srgbClr val="00505C"/>
              </a:solidFill>
            </a:endParaRPr>
          </a:p>
          <a:p>
            <a:pPr>
              <a:defRPr/>
            </a:pPr>
            <a:endParaRPr lang="en-AU" altLang="en-US" sz="1400" dirty="0" smtClean="0">
              <a:solidFill>
                <a:srgbClr val="00505C"/>
              </a:solidFill>
            </a:endParaRPr>
          </a:p>
          <a:p>
            <a:pPr>
              <a:defRPr/>
            </a:pPr>
            <a:r>
              <a:rPr lang="en-AU" altLang="en-US" sz="1600" b="1" dirty="0" smtClean="0">
                <a:solidFill>
                  <a:srgbClr val="00505C"/>
                </a:solidFill>
              </a:rPr>
              <a:t>Intercultural understanding</a:t>
            </a:r>
            <a:r>
              <a:rPr lang="en-AU" altLang="en-US" sz="1400" i="1" dirty="0">
                <a:solidFill>
                  <a:schemeClr val="tx1">
                    <a:lumMod val="75000"/>
                  </a:schemeClr>
                </a:solidFill>
              </a:rPr>
              <a:t>	</a:t>
            </a:r>
            <a:endParaRPr lang="en-AU" altLang="en-US" sz="1400" i="1" dirty="0" smtClean="0">
              <a:solidFill>
                <a:schemeClr val="tx1">
                  <a:lumMod val="75000"/>
                </a:schemeClr>
              </a:solidFill>
            </a:endParaRPr>
          </a:p>
          <a:p>
            <a:endParaRPr lang="en-AU" sz="1600" dirty="0"/>
          </a:p>
        </p:txBody>
      </p:sp>
      <p:sp>
        <p:nvSpPr>
          <p:cNvPr id="8" name="Content Placeholder 4"/>
          <p:cNvSpPr txBox="1">
            <a:spLocks/>
          </p:cNvSpPr>
          <p:nvPr/>
        </p:nvSpPr>
        <p:spPr>
          <a:xfrm>
            <a:off x="4735371" y="947248"/>
            <a:ext cx="3944512" cy="4936702"/>
          </a:xfrm>
          <a:prstGeom prst="rect">
            <a:avLst/>
          </a:prstGeom>
        </p:spPr>
        <p:txBody>
          <a:bodyPr/>
          <a:lstStyle>
            <a:lvl1pPr marL="0" indent="0" algn="l" rtl="0" eaLnBrk="0" fontAlgn="base" hangingPunct="0">
              <a:spcBef>
                <a:spcPct val="20000"/>
              </a:spcBef>
              <a:spcAft>
                <a:spcPct val="0"/>
              </a:spcAft>
              <a:buFont typeface="Arial" pitchFamily="34" charset="0"/>
              <a:buNone/>
              <a:defRPr sz="1800" kern="1200">
                <a:solidFill>
                  <a:srgbClr val="394A59"/>
                </a:solidFill>
                <a:latin typeface="+mn-lt"/>
                <a:ea typeface="MS PGothic" pitchFamily="34" charset="-128"/>
                <a:cs typeface="ＭＳ Ｐゴシック" charset="0"/>
              </a:defRPr>
            </a:lvl1pPr>
            <a:lvl2pPr marL="54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2pPr>
            <a:lvl3pPr marL="90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3pPr>
            <a:lvl4pPr marL="126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4pPr>
            <a:lvl5pPr marL="1620000" indent="-252000" algn="l" rtl="0" eaLnBrk="0" fontAlgn="base" hangingPunct="0">
              <a:spcBef>
                <a:spcPct val="20000"/>
              </a:spcBef>
              <a:spcAft>
                <a:spcPct val="0"/>
              </a:spcAft>
              <a:buFont typeface="Wingdings" pitchFamily="2" charset="2"/>
              <a:buChar char="§"/>
              <a:defRPr sz="1800" kern="1200">
                <a:solidFill>
                  <a:srgbClr val="394A59"/>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AU" altLang="en-US" sz="1600" b="1" dirty="0" smtClean="0">
                <a:solidFill>
                  <a:srgbClr val="00505C"/>
                </a:solidFill>
              </a:rPr>
              <a:t>Literacy</a:t>
            </a:r>
          </a:p>
          <a:p>
            <a:pPr>
              <a:defRPr/>
            </a:pPr>
            <a:endParaRPr lang="en-AU" altLang="en-US" sz="1600" b="1" dirty="0" smtClean="0">
              <a:solidFill>
                <a:srgbClr val="00505C"/>
              </a:solidFill>
            </a:endParaRPr>
          </a:p>
          <a:p>
            <a:pPr>
              <a:defRPr/>
            </a:pPr>
            <a:endParaRPr lang="en-AU" altLang="en-US" sz="1600" b="1" dirty="0">
              <a:solidFill>
                <a:srgbClr val="00505C"/>
              </a:solidFill>
            </a:endParaRPr>
          </a:p>
          <a:p>
            <a:pPr>
              <a:defRPr/>
            </a:pPr>
            <a:r>
              <a:rPr lang="en-AU" altLang="en-US" sz="1600" b="1" dirty="0" smtClean="0">
                <a:solidFill>
                  <a:srgbClr val="00505C"/>
                </a:solidFill>
              </a:rPr>
              <a:t>Numeracy</a:t>
            </a:r>
            <a:endParaRPr lang="en-AU" altLang="en-US" sz="1600" b="1" dirty="0">
              <a:solidFill>
                <a:srgbClr val="00505C"/>
              </a:solidFill>
            </a:endParaRPr>
          </a:p>
          <a:p>
            <a:pPr>
              <a:defRPr/>
            </a:pPr>
            <a:r>
              <a:rPr lang="en-AU" altLang="en-US" sz="1400" i="1" dirty="0" smtClean="0">
                <a:solidFill>
                  <a:schemeClr val="tx1">
                    <a:lumMod val="75000"/>
                  </a:schemeClr>
                </a:solidFill>
              </a:rPr>
              <a:t>	</a:t>
            </a:r>
            <a:endParaRPr lang="en-AU" altLang="en-US" sz="1400" dirty="0" smtClean="0">
              <a:solidFill>
                <a:srgbClr val="00505C"/>
              </a:solidFill>
            </a:endParaRPr>
          </a:p>
          <a:p>
            <a:pPr>
              <a:defRPr/>
            </a:pPr>
            <a:endParaRPr lang="en-AU" altLang="en-US" sz="1600" b="1" dirty="0" smtClean="0">
              <a:solidFill>
                <a:srgbClr val="00505C"/>
              </a:solidFill>
            </a:endParaRPr>
          </a:p>
          <a:p>
            <a:pPr>
              <a:defRPr/>
            </a:pPr>
            <a:r>
              <a:rPr lang="en-AU" altLang="en-US" sz="1600" b="1" dirty="0" smtClean="0">
                <a:solidFill>
                  <a:srgbClr val="00505C"/>
                </a:solidFill>
              </a:rPr>
              <a:t>Personal </a:t>
            </a:r>
            <a:r>
              <a:rPr lang="en-AU" altLang="en-US" sz="1600" b="1" dirty="0">
                <a:solidFill>
                  <a:srgbClr val="00505C"/>
                </a:solidFill>
              </a:rPr>
              <a:t>and social </a:t>
            </a:r>
            <a:r>
              <a:rPr lang="en-AU" altLang="en-US" sz="1600" b="1" dirty="0" smtClean="0">
                <a:solidFill>
                  <a:srgbClr val="00505C"/>
                </a:solidFill>
              </a:rPr>
              <a:t>capability</a:t>
            </a:r>
            <a:endParaRPr lang="en-AU" altLang="en-US" sz="1600" b="1" dirty="0">
              <a:solidFill>
                <a:srgbClr val="00505C"/>
              </a:solidFill>
            </a:endParaRPr>
          </a:p>
          <a:p>
            <a:pPr>
              <a:defRPr/>
            </a:pPr>
            <a:r>
              <a:rPr lang="en-AU" altLang="en-US" sz="1000" i="1" dirty="0" smtClean="0">
                <a:solidFill>
                  <a:schemeClr val="tx1">
                    <a:lumMod val="75000"/>
                  </a:schemeClr>
                </a:solidFill>
              </a:rPr>
              <a:t>	</a:t>
            </a:r>
          </a:p>
          <a:p>
            <a:pPr>
              <a:defRPr/>
            </a:pPr>
            <a:r>
              <a:rPr lang="en-AU" altLang="en-US" sz="1000" i="1" dirty="0" smtClean="0">
                <a:solidFill>
                  <a:schemeClr val="tx1">
                    <a:lumMod val="75000"/>
                  </a:schemeClr>
                </a:solidFill>
              </a:rPr>
              <a:t>	</a:t>
            </a:r>
            <a:endParaRPr lang="en-AU" altLang="en-US" sz="1000" i="1" dirty="0">
              <a:solidFill>
                <a:schemeClr val="tx1">
                  <a:lumMod val="75000"/>
                </a:schemeClr>
              </a:solidFill>
            </a:endParaRPr>
          </a:p>
          <a:p>
            <a:pPr>
              <a:defRPr/>
            </a:pPr>
            <a:r>
              <a:rPr lang="en-AU" altLang="en-US" sz="1000" i="1" dirty="0" smtClean="0">
                <a:solidFill>
                  <a:schemeClr val="tx1">
                    <a:lumMod val="75000"/>
                  </a:schemeClr>
                </a:solidFill>
              </a:rPr>
              <a:t>	</a:t>
            </a:r>
            <a:endParaRPr lang="en-AU" altLang="en-US" sz="1000" i="1" dirty="0">
              <a:solidFill>
                <a:schemeClr val="tx1">
                  <a:lumMod val="75000"/>
                </a:schemeClr>
              </a:solidFill>
            </a:endParaRPr>
          </a:p>
          <a:p>
            <a:pPr>
              <a:defRPr/>
            </a:pPr>
            <a:r>
              <a:rPr lang="en-AU" altLang="en-US" sz="1000" i="1" dirty="0" smtClean="0">
                <a:solidFill>
                  <a:schemeClr val="tx1">
                    <a:lumMod val="75000"/>
                  </a:schemeClr>
                </a:solidFill>
              </a:rPr>
              <a:t>	</a:t>
            </a:r>
            <a:r>
              <a:rPr lang="en-AU" altLang="en-US" sz="1000" dirty="0">
                <a:solidFill>
                  <a:srgbClr val="00505C"/>
                </a:solidFill>
              </a:rPr>
              <a:t>	</a:t>
            </a:r>
          </a:p>
          <a:p>
            <a:pPr>
              <a:defRPr/>
            </a:pPr>
            <a:r>
              <a:rPr lang="en-AU" sz="1600" b="1" dirty="0">
                <a:solidFill>
                  <a:srgbClr val="00505C"/>
                </a:solidFill>
              </a:rPr>
              <a:t>Civics and </a:t>
            </a:r>
            <a:r>
              <a:rPr lang="en-AU" sz="1600" b="1" dirty="0" smtClean="0">
                <a:solidFill>
                  <a:srgbClr val="00505C"/>
                </a:solidFill>
              </a:rPr>
              <a:t>citizenship</a:t>
            </a:r>
          </a:p>
          <a:p>
            <a:pPr>
              <a:defRPr/>
            </a:pPr>
            <a:r>
              <a:rPr lang="en-AU" sz="1600" dirty="0">
                <a:solidFill>
                  <a:srgbClr val="00505C"/>
                </a:solidFill>
              </a:rPr>
              <a:t>	</a:t>
            </a:r>
          </a:p>
          <a:p>
            <a:pPr>
              <a:defRPr/>
            </a:pPr>
            <a:r>
              <a:rPr lang="en-AU" sz="1600" b="1" dirty="0">
                <a:solidFill>
                  <a:srgbClr val="00505C"/>
                </a:solidFill>
              </a:rPr>
              <a:t>Difference and </a:t>
            </a:r>
            <a:r>
              <a:rPr lang="en-AU" sz="1600" b="1" dirty="0" smtClean="0">
                <a:solidFill>
                  <a:srgbClr val="00505C"/>
                </a:solidFill>
              </a:rPr>
              <a:t>diversity</a:t>
            </a:r>
          </a:p>
          <a:p>
            <a:pPr>
              <a:defRPr/>
            </a:pPr>
            <a:r>
              <a:rPr lang="en-AU" altLang="en-US" sz="1300" i="1" dirty="0" smtClean="0">
                <a:solidFill>
                  <a:schemeClr val="tx1">
                    <a:lumMod val="75000"/>
                  </a:schemeClr>
                </a:solidFill>
              </a:rPr>
              <a:t>	</a:t>
            </a:r>
          </a:p>
          <a:p>
            <a:pPr>
              <a:defRPr/>
            </a:pPr>
            <a:r>
              <a:rPr lang="en-AU" altLang="en-US" sz="1300" i="1" dirty="0">
                <a:solidFill>
                  <a:schemeClr val="tx1">
                    <a:lumMod val="75000"/>
                  </a:schemeClr>
                </a:solidFill>
              </a:rPr>
              <a:t>	</a:t>
            </a:r>
          </a:p>
          <a:p>
            <a:pPr>
              <a:defRPr/>
            </a:pPr>
            <a:r>
              <a:rPr lang="en-AU" altLang="en-US" sz="1300" i="1" dirty="0">
                <a:solidFill>
                  <a:schemeClr val="tx1">
                    <a:lumMod val="75000"/>
                  </a:schemeClr>
                </a:solidFill>
              </a:rPr>
              <a:t>	</a:t>
            </a:r>
            <a:endParaRPr lang="en-AU" sz="1300" dirty="0">
              <a:solidFill>
                <a:srgbClr val="00505C"/>
              </a:solidFill>
            </a:endParaRPr>
          </a:p>
          <a:p>
            <a:pPr>
              <a:defRPr/>
            </a:pPr>
            <a:r>
              <a:rPr lang="en-AU" altLang="en-US" sz="1600" b="1" dirty="0">
                <a:solidFill>
                  <a:srgbClr val="00505C"/>
                </a:solidFill>
              </a:rPr>
              <a:t>Work and </a:t>
            </a:r>
            <a:r>
              <a:rPr lang="en-AU" altLang="en-US" sz="1600" b="1" dirty="0" smtClean="0">
                <a:solidFill>
                  <a:srgbClr val="00505C"/>
                </a:solidFill>
              </a:rPr>
              <a:t>enterprise</a:t>
            </a:r>
            <a:endParaRPr lang="en-AU" altLang="en-US" sz="1600" b="1" dirty="0">
              <a:solidFill>
                <a:srgbClr val="00505C"/>
              </a:solidFill>
            </a:endParaRPr>
          </a:p>
          <a:p>
            <a:pPr>
              <a:defRPr/>
            </a:pPr>
            <a:r>
              <a:rPr lang="en-AU" altLang="en-US" sz="1600" i="1" dirty="0">
                <a:solidFill>
                  <a:schemeClr val="tx1">
                    <a:lumMod val="75000"/>
                  </a:schemeClr>
                </a:solidFill>
              </a:rPr>
              <a:t>	</a:t>
            </a:r>
            <a:endParaRPr lang="en-AU" altLang="en-US" sz="1400" i="1" dirty="0">
              <a:solidFill>
                <a:schemeClr val="tx1">
                  <a:lumMod val="75000"/>
                </a:schemeClr>
              </a:solidFill>
            </a:endParaRPr>
          </a:p>
          <a:p>
            <a:pPr>
              <a:defRPr/>
            </a:pPr>
            <a:r>
              <a:rPr lang="en-AU" altLang="en-US" sz="1400" i="1" dirty="0">
                <a:solidFill>
                  <a:schemeClr val="tx1">
                    <a:lumMod val="75000"/>
                  </a:schemeClr>
                </a:solidFill>
              </a:rPr>
              <a:t>	</a:t>
            </a:r>
          </a:p>
          <a:p>
            <a:pPr>
              <a:defRPr/>
            </a:pPr>
            <a:r>
              <a:rPr lang="en-AU" altLang="en-US" sz="1400" i="1" dirty="0">
                <a:solidFill>
                  <a:schemeClr val="tx1">
                    <a:lumMod val="75000"/>
                  </a:schemeClr>
                </a:solidFill>
              </a:rPr>
              <a:t>	</a:t>
            </a:r>
          </a:p>
          <a:p>
            <a:pPr>
              <a:defRPr/>
            </a:pPr>
            <a:r>
              <a:rPr lang="en-AU" altLang="en-US" sz="1400" i="1" dirty="0">
                <a:solidFill>
                  <a:schemeClr val="tx1">
                    <a:lumMod val="75000"/>
                  </a:schemeClr>
                </a:solidFill>
              </a:rPr>
              <a:t>	</a:t>
            </a:r>
            <a:endParaRPr lang="en-AU" sz="1400" dirty="0"/>
          </a:p>
        </p:txBody>
      </p:sp>
      <p:sp>
        <p:nvSpPr>
          <p:cNvPr id="2" name="TextBox 1"/>
          <p:cNvSpPr txBox="1"/>
          <p:nvPr/>
        </p:nvSpPr>
        <p:spPr>
          <a:xfrm>
            <a:off x="1008365" y="1227163"/>
            <a:ext cx="2438488" cy="1477328"/>
          </a:xfrm>
          <a:prstGeom prst="rect">
            <a:avLst/>
          </a:prstGeom>
          <a:noFill/>
        </p:spPr>
        <p:txBody>
          <a:bodyPr wrap="none" rtlCol="0">
            <a:spAutoFit/>
          </a:bodyPr>
          <a:lstStyle/>
          <a:p>
            <a:pPr>
              <a:defRPr/>
            </a:pPr>
            <a:r>
              <a:rPr lang="en-AU" altLang="en-US" sz="1500" i="1" dirty="0">
                <a:solidFill>
                  <a:schemeClr val="tx1">
                    <a:lumMod val="75000"/>
                  </a:schemeClr>
                </a:solidFill>
              </a:rPr>
              <a:t>deep knowledge</a:t>
            </a:r>
          </a:p>
          <a:p>
            <a:pPr>
              <a:defRPr/>
            </a:pPr>
            <a:r>
              <a:rPr lang="en-AU" altLang="en-US" sz="1500" i="1" dirty="0" smtClean="0">
                <a:solidFill>
                  <a:schemeClr val="tx1">
                    <a:lumMod val="75000"/>
                  </a:schemeClr>
                </a:solidFill>
              </a:rPr>
              <a:t>deep </a:t>
            </a:r>
            <a:r>
              <a:rPr lang="en-AU" altLang="en-US" sz="1500" i="1" dirty="0">
                <a:solidFill>
                  <a:schemeClr val="tx1">
                    <a:lumMod val="75000"/>
                  </a:schemeClr>
                </a:solidFill>
              </a:rPr>
              <a:t>understanding</a:t>
            </a:r>
          </a:p>
          <a:p>
            <a:pPr>
              <a:defRPr/>
            </a:pPr>
            <a:r>
              <a:rPr lang="en-AU" altLang="en-US" sz="1500" i="1" dirty="0" smtClean="0">
                <a:solidFill>
                  <a:schemeClr val="tx1">
                    <a:lumMod val="75000"/>
                  </a:schemeClr>
                </a:solidFill>
              </a:rPr>
              <a:t>higher </a:t>
            </a:r>
            <a:r>
              <a:rPr lang="en-AU" altLang="en-US" sz="1500" i="1" dirty="0">
                <a:solidFill>
                  <a:schemeClr val="tx1">
                    <a:lumMod val="75000"/>
                  </a:schemeClr>
                </a:solidFill>
              </a:rPr>
              <a:t>order thinking</a:t>
            </a:r>
          </a:p>
          <a:p>
            <a:pPr>
              <a:defRPr/>
            </a:pPr>
            <a:r>
              <a:rPr lang="en-AU" altLang="en-US" sz="1500" i="1" dirty="0" smtClean="0">
                <a:solidFill>
                  <a:schemeClr val="tx1">
                    <a:lumMod val="75000"/>
                  </a:schemeClr>
                </a:solidFill>
              </a:rPr>
              <a:t>problematic </a:t>
            </a:r>
            <a:r>
              <a:rPr lang="en-AU" altLang="en-US" sz="1500" i="1" dirty="0">
                <a:solidFill>
                  <a:schemeClr val="tx1">
                    <a:lumMod val="75000"/>
                  </a:schemeClr>
                </a:solidFill>
              </a:rPr>
              <a:t>knowledge </a:t>
            </a:r>
            <a:endParaRPr lang="en-AU" altLang="en-US" sz="1500" i="1" dirty="0" smtClean="0">
              <a:solidFill>
                <a:schemeClr val="tx1">
                  <a:lumMod val="75000"/>
                </a:schemeClr>
              </a:solidFill>
            </a:endParaRPr>
          </a:p>
          <a:p>
            <a:pPr>
              <a:defRPr/>
            </a:pPr>
            <a:r>
              <a:rPr lang="en-AU" altLang="en-US" sz="1500" i="1" dirty="0" smtClean="0">
                <a:solidFill>
                  <a:schemeClr val="tx1">
                    <a:lumMod val="75000"/>
                  </a:schemeClr>
                </a:solidFill>
              </a:rPr>
              <a:t>(</a:t>
            </a:r>
            <a:r>
              <a:rPr lang="en-AU" altLang="en-US" sz="1500" i="1" dirty="0">
                <a:solidFill>
                  <a:schemeClr val="tx1">
                    <a:lumMod val="75000"/>
                  </a:schemeClr>
                </a:solidFill>
              </a:rPr>
              <a:t>understanding perspectives)</a:t>
            </a:r>
          </a:p>
          <a:p>
            <a:pPr>
              <a:defRPr/>
            </a:pPr>
            <a:r>
              <a:rPr lang="en-AU" altLang="en-US" sz="1500" i="1" dirty="0" smtClean="0">
                <a:solidFill>
                  <a:schemeClr val="tx1">
                    <a:lumMod val="75000"/>
                  </a:schemeClr>
                </a:solidFill>
              </a:rPr>
              <a:t>narrative</a:t>
            </a:r>
            <a:endParaRPr lang="en-AU" altLang="en-US" sz="1500" i="1" dirty="0">
              <a:solidFill>
                <a:schemeClr val="tx1">
                  <a:lumMod val="75000"/>
                </a:schemeClr>
              </a:solidFill>
            </a:endParaRPr>
          </a:p>
        </p:txBody>
      </p:sp>
      <p:sp>
        <p:nvSpPr>
          <p:cNvPr id="11" name="TextBox 10"/>
          <p:cNvSpPr txBox="1"/>
          <p:nvPr/>
        </p:nvSpPr>
        <p:spPr>
          <a:xfrm>
            <a:off x="1008365" y="3013172"/>
            <a:ext cx="2330253" cy="1246495"/>
          </a:xfrm>
          <a:prstGeom prst="rect">
            <a:avLst/>
          </a:prstGeom>
          <a:noFill/>
        </p:spPr>
        <p:txBody>
          <a:bodyPr wrap="none" rtlCol="0">
            <a:spAutoFit/>
          </a:bodyPr>
          <a:lstStyle/>
          <a:p>
            <a:pPr>
              <a:defRPr/>
            </a:pPr>
            <a:r>
              <a:rPr lang="en-AU" altLang="en-US" sz="1500" i="1" dirty="0" smtClean="0">
                <a:solidFill>
                  <a:schemeClr val="tx1">
                    <a:lumMod val="75000"/>
                  </a:schemeClr>
                </a:solidFill>
              </a:rPr>
              <a:t>problematic knowledge</a:t>
            </a:r>
          </a:p>
          <a:p>
            <a:pPr>
              <a:defRPr/>
            </a:pPr>
            <a:r>
              <a:rPr lang="en-AU" altLang="en-US" sz="1500" i="1" dirty="0" smtClean="0">
                <a:solidFill>
                  <a:schemeClr val="tx1">
                    <a:lumMod val="75000"/>
                  </a:schemeClr>
                </a:solidFill>
              </a:rPr>
              <a:t>substantive </a:t>
            </a:r>
            <a:r>
              <a:rPr lang="en-AU" altLang="en-US" sz="1500" i="1" dirty="0">
                <a:solidFill>
                  <a:schemeClr val="tx1">
                    <a:lumMod val="75000"/>
                  </a:schemeClr>
                </a:solidFill>
              </a:rPr>
              <a:t>communication</a:t>
            </a:r>
          </a:p>
          <a:p>
            <a:pPr>
              <a:defRPr/>
            </a:pPr>
            <a:r>
              <a:rPr lang="en-AU" altLang="en-US" sz="1500" i="1" dirty="0">
                <a:solidFill>
                  <a:schemeClr val="tx1">
                    <a:lumMod val="75000"/>
                  </a:schemeClr>
                </a:solidFill>
              </a:rPr>
              <a:t>background knowledge</a:t>
            </a:r>
          </a:p>
          <a:p>
            <a:pPr>
              <a:defRPr/>
            </a:pPr>
            <a:r>
              <a:rPr lang="en-AU" altLang="en-US" sz="1500" i="1" dirty="0" smtClean="0">
                <a:solidFill>
                  <a:schemeClr val="tx1">
                    <a:lumMod val="75000"/>
                  </a:schemeClr>
                </a:solidFill>
              </a:rPr>
              <a:t>cultural knowledge</a:t>
            </a:r>
          </a:p>
          <a:p>
            <a:pPr>
              <a:defRPr/>
            </a:pPr>
            <a:r>
              <a:rPr lang="en-AU" altLang="en-US" sz="1500" i="1" dirty="0" smtClean="0">
                <a:solidFill>
                  <a:schemeClr val="tx1">
                    <a:lumMod val="75000"/>
                  </a:schemeClr>
                </a:solidFill>
              </a:rPr>
              <a:t>inclusivity</a:t>
            </a:r>
          </a:p>
        </p:txBody>
      </p:sp>
      <p:sp>
        <p:nvSpPr>
          <p:cNvPr id="12" name="TextBox 11"/>
          <p:cNvSpPr txBox="1"/>
          <p:nvPr/>
        </p:nvSpPr>
        <p:spPr>
          <a:xfrm>
            <a:off x="1008365" y="4546758"/>
            <a:ext cx="1506310" cy="784830"/>
          </a:xfrm>
          <a:prstGeom prst="rect">
            <a:avLst/>
          </a:prstGeom>
          <a:noFill/>
        </p:spPr>
        <p:txBody>
          <a:bodyPr wrap="none" rtlCol="0">
            <a:spAutoFit/>
          </a:bodyPr>
          <a:lstStyle/>
          <a:p>
            <a:pPr>
              <a:defRPr/>
            </a:pPr>
            <a:r>
              <a:rPr lang="en-AU" altLang="en-US" sz="1500" i="1" dirty="0">
                <a:solidFill>
                  <a:schemeClr val="tx1">
                    <a:lumMod val="75000"/>
                  </a:schemeClr>
                </a:solidFill>
              </a:rPr>
              <a:t>connectedness</a:t>
            </a:r>
          </a:p>
          <a:p>
            <a:pPr>
              <a:defRPr/>
            </a:pPr>
            <a:r>
              <a:rPr lang="en-AU" altLang="en-US" sz="1500" i="1" dirty="0" smtClean="0">
                <a:solidFill>
                  <a:schemeClr val="tx1">
                    <a:lumMod val="75000"/>
                  </a:schemeClr>
                </a:solidFill>
              </a:rPr>
              <a:t>engagement</a:t>
            </a:r>
            <a:endParaRPr lang="en-AU" altLang="en-US" sz="1500" i="1" dirty="0">
              <a:solidFill>
                <a:schemeClr val="tx1">
                  <a:lumMod val="75000"/>
                </a:schemeClr>
              </a:solidFill>
            </a:endParaRPr>
          </a:p>
          <a:p>
            <a:pPr>
              <a:defRPr/>
            </a:pPr>
            <a:r>
              <a:rPr lang="en-AU" altLang="en-US" sz="1500" i="1" dirty="0" smtClean="0">
                <a:solidFill>
                  <a:schemeClr val="tx1">
                    <a:lumMod val="75000"/>
                  </a:schemeClr>
                </a:solidFill>
              </a:rPr>
              <a:t>student </a:t>
            </a:r>
            <a:r>
              <a:rPr lang="en-AU" altLang="en-US" sz="1500" i="1" dirty="0">
                <a:solidFill>
                  <a:schemeClr val="tx1">
                    <a:lumMod val="75000"/>
                  </a:schemeClr>
                </a:solidFill>
              </a:rPr>
              <a:t>direction</a:t>
            </a:r>
          </a:p>
        </p:txBody>
      </p:sp>
      <p:sp>
        <p:nvSpPr>
          <p:cNvPr id="13" name="TextBox 12"/>
          <p:cNvSpPr txBox="1"/>
          <p:nvPr/>
        </p:nvSpPr>
        <p:spPr>
          <a:xfrm>
            <a:off x="1008365" y="5574915"/>
            <a:ext cx="2019142" cy="784830"/>
          </a:xfrm>
          <a:prstGeom prst="rect">
            <a:avLst/>
          </a:prstGeom>
          <a:noFill/>
        </p:spPr>
        <p:txBody>
          <a:bodyPr wrap="none" rtlCol="0">
            <a:spAutoFit/>
          </a:bodyPr>
          <a:lstStyle/>
          <a:p>
            <a:pPr>
              <a:defRPr/>
            </a:pPr>
            <a:r>
              <a:rPr lang="en-AU" altLang="en-US" sz="1500" i="1" dirty="0" smtClean="0">
                <a:solidFill>
                  <a:schemeClr val="tx1">
                    <a:lumMod val="75000"/>
                  </a:schemeClr>
                </a:solidFill>
              </a:rPr>
              <a:t>problematic knowledge</a:t>
            </a:r>
          </a:p>
          <a:p>
            <a:pPr>
              <a:defRPr/>
            </a:pPr>
            <a:r>
              <a:rPr lang="en-AU" altLang="en-US" sz="1500" i="1" dirty="0">
                <a:solidFill>
                  <a:schemeClr val="tx1">
                    <a:lumMod val="75000"/>
                  </a:schemeClr>
                </a:solidFill>
              </a:rPr>
              <a:t>background knowledge</a:t>
            </a:r>
          </a:p>
          <a:p>
            <a:pPr>
              <a:defRPr/>
            </a:pPr>
            <a:r>
              <a:rPr lang="en-AU" altLang="en-US" sz="1500" i="1" dirty="0" smtClean="0">
                <a:solidFill>
                  <a:schemeClr val="tx1">
                    <a:lumMod val="75000"/>
                  </a:schemeClr>
                </a:solidFill>
              </a:rPr>
              <a:t>cultural knowledge</a:t>
            </a:r>
            <a:endParaRPr lang="en-AU" altLang="en-US" sz="1500" i="1" dirty="0">
              <a:solidFill>
                <a:schemeClr val="tx1">
                  <a:lumMod val="75000"/>
                </a:schemeClr>
              </a:solidFill>
            </a:endParaRPr>
          </a:p>
        </p:txBody>
      </p:sp>
      <p:sp>
        <p:nvSpPr>
          <p:cNvPr id="15" name="TextBox 14"/>
          <p:cNvSpPr txBox="1"/>
          <p:nvPr/>
        </p:nvSpPr>
        <p:spPr>
          <a:xfrm>
            <a:off x="5224104" y="1195264"/>
            <a:ext cx="1826397" cy="738664"/>
          </a:xfrm>
          <a:prstGeom prst="rect">
            <a:avLst/>
          </a:prstGeom>
          <a:noFill/>
        </p:spPr>
        <p:txBody>
          <a:bodyPr wrap="none" rtlCol="0">
            <a:spAutoFit/>
          </a:bodyPr>
          <a:lstStyle/>
          <a:p>
            <a:pPr>
              <a:defRPr/>
            </a:pPr>
            <a:r>
              <a:rPr lang="en-AU" altLang="en-US" sz="1400" i="1" dirty="0">
                <a:solidFill>
                  <a:schemeClr val="tx1">
                    <a:lumMod val="75000"/>
                  </a:schemeClr>
                </a:solidFill>
              </a:rPr>
              <a:t>metalanguage</a:t>
            </a:r>
          </a:p>
          <a:p>
            <a:pPr>
              <a:defRPr/>
            </a:pPr>
            <a:r>
              <a:rPr lang="en-AU" altLang="en-US" sz="1400" i="1" dirty="0" smtClean="0">
                <a:solidFill>
                  <a:schemeClr val="tx1">
                    <a:lumMod val="75000"/>
                  </a:schemeClr>
                </a:solidFill>
              </a:rPr>
              <a:t>knowledge </a:t>
            </a:r>
            <a:r>
              <a:rPr lang="en-AU" altLang="en-US" sz="1400" i="1" dirty="0">
                <a:solidFill>
                  <a:schemeClr val="tx1">
                    <a:lumMod val="75000"/>
                  </a:schemeClr>
                </a:solidFill>
              </a:rPr>
              <a:t>integration</a:t>
            </a:r>
          </a:p>
          <a:p>
            <a:pPr>
              <a:defRPr/>
            </a:pPr>
            <a:r>
              <a:rPr lang="en-AU" altLang="en-US" sz="1400" i="1" dirty="0" smtClean="0">
                <a:solidFill>
                  <a:schemeClr val="tx1">
                    <a:lumMod val="75000"/>
                  </a:schemeClr>
                </a:solidFill>
              </a:rPr>
              <a:t>narrative</a:t>
            </a:r>
            <a:endParaRPr lang="en-AU" altLang="en-US" sz="1400" i="1" dirty="0">
              <a:solidFill>
                <a:schemeClr val="tx1">
                  <a:lumMod val="75000"/>
                </a:schemeClr>
              </a:solidFill>
            </a:endParaRPr>
          </a:p>
        </p:txBody>
      </p:sp>
      <p:sp>
        <p:nvSpPr>
          <p:cNvPr id="16" name="TextBox 15"/>
          <p:cNvSpPr txBox="1"/>
          <p:nvPr/>
        </p:nvSpPr>
        <p:spPr>
          <a:xfrm>
            <a:off x="5205512" y="2111903"/>
            <a:ext cx="1826397" cy="523220"/>
          </a:xfrm>
          <a:prstGeom prst="rect">
            <a:avLst/>
          </a:prstGeom>
          <a:noFill/>
        </p:spPr>
        <p:txBody>
          <a:bodyPr wrap="none" rtlCol="0">
            <a:spAutoFit/>
          </a:bodyPr>
          <a:lstStyle/>
          <a:p>
            <a:pPr>
              <a:defRPr/>
            </a:pPr>
            <a:r>
              <a:rPr lang="en-AU" altLang="en-US" sz="1400" i="1" dirty="0">
                <a:solidFill>
                  <a:schemeClr val="tx1">
                    <a:lumMod val="75000"/>
                  </a:schemeClr>
                </a:solidFill>
              </a:rPr>
              <a:t>metalanguage</a:t>
            </a:r>
          </a:p>
          <a:p>
            <a:pPr>
              <a:defRPr/>
            </a:pPr>
            <a:r>
              <a:rPr lang="en-AU" altLang="en-US" sz="1400" i="1" dirty="0" smtClean="0">
                <a:solidFill>
                  <a:schemeClr val="tx1">
                    <a:lumMod val="75000"/>
                  </a:schemeClr>
                </a:solidFill>
              </a:rPr>
              <a:t>knowledge integration</a:t>
            </a:r>
            <a:endParaRPr lang="en-AU" altLang="en-US" sz="1400" i="1" dirty="0">
              <a:solidFill>
                <a:schemeClr val="tx1">
                  <a:lumMod val="75000"/>
                </a:schemeClr>
              </a:solidFill>
            </a:endParaRPr>
          </a:p>
        </p:txBody>
      </p:sp>
      <p:sp>
        <p:nvSpPr>
          <p:cNvPr id="17" name="TextBox 16"/>
          <p:cNvSpPr txBox="1"/>
          <p:nvPr/>
        </p:nvSpPr>
        <p:spPr>
          <a:xfrm>
            <a:off x="5224104" y="2981273"/>
            <a:ext cx="1952266" cy="738664"/>
          </a:xfrm>
          <a:prstGeom prst="rect">
            <a:avLst/>
          </a:prstGeom>
          <a:noFill/>
        </p:spPr>
        <p:txBody>
          <a:bodyPr wrap="none" rtlCol="0">
            <a:spAutoFit/>
          </a:bodyPr>
          <a:lstStyle/>
          <a:p>
            <a:pPr>
              <a:defRPr/>
            </a:pPr>
            <a:r>
              <a:rPr lang="en-AU" altLang="en-US" sz="1400" i="1" dirty="0">
                <a:solidFill>
                  <a:schemeClr val="tx1">
                    <a:lumMod val="75000"/>
                  </a:schemeClr>
                </a:solidFill>
              </a:rPr>
              <a:t>students’ self-regulation</a:t>
            </a:r>
          </a:p>
          <a:p>
            <a:pPr>
              <a:defRPr/>
            </a:pPr>
            <a:r>
              <a:rPr lang="en-AU" altLang="en-US" sz="1400" i="1" dirty="0" smtClean="0">
                <a:solidFill>
                  <a:schemeClr val="tx1">
                    <a:lumMod val="75000"/>
                  </a:schemeClr>
                </a:solidFill>
              </a:rPr>
              <a:t>student </a:t>
            </a:r>
            <a:r>
              <a:rPr lang="en-AU" altLang="en-US" sz="1400" i="1" dirty="0">
                <a:solidFill>
                  <a:schemeClr val="tx1">
                    <a:lumMod val="75000"/>
                  </a:schemeClr>
                </a:solidFill>
              </a:rPr>
              <a:t>direction</a:t>
            </a:r>
          </a:p>
          <a:p>
            <a:pPr>
              <a:defRPr/>
            </a:pPr>
            <a:r>
              <a:rPr lang="en-AU" altLang="en-US" sz="1400" i="1" dirty="0" smtClean="0">
                <a:solidFill>
                  <a:schemeClr val="tx1">
                    <a:lumMod val="75000"/>
                  </a:schemeClr>
                </a:solidFill>
              </a:rPr>
              <a:t>social </a:t>
            </a:r>
            <a:r>
              <a:rPr lang="en-AU" altLang="en-US" sz="1400" i="1" dirty="0">
                <a:solidFill>
                  <a:schemeClr val="tx1">
                    <a:lumMod val="75000"/>
                  </a:schemeClr>
                </a:solidFill>
              </a:rPr>
              <a:t>support</a:t>
            </a:r>
          </a:p>
        </p:txBody>
      </p:sp>
      <p:sp>
        <p:nvSpPr>
          <p:cNvPr id="18" name="TextBox 17"/>
          <p:cNvSpPr txBox="1"/>
          <p:nvPr/>
        </p:nvSpPr>
        <p:spPr>
          <a:xfrm>
            <a:off x="5224104" y="3988815"/>
            <a:ext cx="1252074" cy="307777"/>
          </a:xfrm>
          <a:prstGeom prst="rect">
            <a:avLst/>
          </a:prstGeom>
          <a:noFill/>
        </p:spPr>
        <p:txBody>
          <a:bodyPr wrap="none" rtlCol="0">
            <a:spAutoFit/>
          </a:bodyPr>
          <a:lstStyle/>
          <a:p>
            <a:pPr>
              <a:defRPr/>
            </a:pPr>
            <a:r>
              <a:rPr lang="en-AU" altLang="en-US" sz="1400" i="1" dirty="0" smtClean="0">
                <a:solidFill>
                  <a:schemeClr val="tx1">
                    <a:lumMod val="75000"/>
                  </a:schemeClr>
                </a:solidFill>
              </a:rPr>
              <a:t>connectedness</a:t>
            </a:r>
            <a:endParaRPr lang="en-AU" altLang="en-US" sz="1400" i="1" dirty="0">
              <a:solidFill>
                <a:schemeClr val="tx1">
                  <a:lumMod val="75000"/>
                </a:schemeClr>
              </a:solidFill>
            </a:endParaRPr>
          </a:p>
        </p:txBody>
      </p:sp>
      <p:sp>
        <p:nvSpPr>
          <p:cNvPr id="19" name="TextBox 18"/>
          <p:cNvSpPr txBox="1"/>
          <p:nvPr/>
        </p:nvSpPr>
        <p:spPr>
          <a:xfrm>
            <a:off x="5205512" y="4573061"/>
            <a:ext cx="1894173" cy="738664"/>
          </a:xfrm>
          <a:prstGeom prst="rect">
            <a:avLst/>
          </a:prstGeom>
          <a:noFill/>
        </p:spPr>
        <p:txBody>
          <a:bodyPr wrap="none" rtlCol="0">
            <a:spAutoFit/>
          </a:bodyPr>
          <a:lstStyle/>
          <a:p>
            <a:pPr>
              <a:defRPr/>
            </a:pPr>
            <a:r>
              <a:rPr lang="en-AU" altLang="en-US" sz="1400" i="1" dirty="0">
                <a:solidFill>
                  <a:schemeClr val="tx1">
                    <a:lumMod val="75000"/>
                  </a:schemeClr>
                </a:solidFill>
              </a:rPr>
              <a:t>problematic knowledge</a:t>
            </a:r>
          </a:p>
          <a:p>
            <a:pPr>
              <a:defRPr/>
            </a:pPr>
            <a:r>
              <a:rPr lang="en-AU" altLang="en-US" sz="1400" i="1" dirty="0" smtClean="0">
                <a:solidFill>
                  <a:schemeClr val="tx1">
                    <a:lumMod val="75000"/>
                  </a:schemeClr>
                </a:solidFill>
              </a:rPr>
              <a:t>cultural </a:t>
            </a:r>
            <a:r>
              <a:rPr lang="en-AU" altLang="en-US" sz="1400" i="1" dirty="0">
                <a:solidFill>
                  <a:schemeClr val="tx1">
                    <a:lumMod val="75000"/>
                  </a:schemeClr>
                </a:solidFill>
              </a:rPr>
              <a:t>knowledge</a:t>
            </a:r>
          </a:p>
          <a:p>
            <a:pPr>
              <a:defRPr/>
            </a:pPr>
            <a:r>
              <a:rPr lang="en-AU" altLang="en-US" sz="1400" i="1" dirty="0" smtClean="0">
                <a:solidFill>
                  <a:schemeClr val="tx1">
                    <a:lumMod val="75000"/>
                  </a:schemeClr>
                </a:solidFill>
              </a:rPr>
              <a:t>background </a:t>
            </a:r>
            <a:r>
              <a:rPr lang="en-AU" altLang="en-US" sz="1400" i="1" dirty="0">
                <a:solidFill>
                  <a:schemeClr val="tx1">
                    <a:lumMod val="75000"/>
                  </a:schemeClr>
                </a:solidFill>
              </a:rPr>
              <a:t>knowledge</a:t>
            </a:r>
            <a:endParaRPr lang="en-AU" sz="1600" dirty="0">
              <a:solidFill>
                <a:srgbClr val="00505C"/>
              </a:solidFill>
            </a:endParaRPr>
          </a:p>
        </p:txBody>
      </p:sp>
      <p:sp>
        <p:nvSpPr>
          <p:cNvPr id="20" name="TextBox 19"/>
          <p:cNvSpPr txBox="1"/>
          <p:nvPr/>
        </p:nvSpPr>
        <p:spPr>
          <a:xfrm>
            <a:off x="5224104" y="5574915"/>
            <a:ext cx="1952266" cy="738664"/>
          </a:xfrm>
          <a:prstGeom prst="rect">
            <a:avLst/>
          </a:prstGeom>
          <a:noFill/>
        </p:spPr>
        <p:txBody>
          <a:bodyPr wrap="none" rtlCol="0">
            <a:spAutoFit/>
          </a:bodyPr>
          <a:lstStyle/>
          <a:p>
            <a:pPr>
              <a:defRPr/>
            </a:pPr>
            <a:r>
              <a:rPr lang="en-AU" altLang="en-US" sz="1400" i="1" dirty="0">
                <a:solidFill>
                  <a:schemeClr val="tx1">
                    <a:lumMod val="75000"/>
                  </a:schemeClr>
                </a:solidFill>
              </a:rPr>
              <a:t>high expectations</a:t>
            </a:r>
          </a:p>
          <a:p>
            <a:pPr>
              <a:defRPr/>
            </a:pPr>
            <a:r>
              <a:rPr lang="en-AU" altLang="en-US" sz="1400" i="1" dirty="0" smtClean="0">
                <a:solidFill>
                  <a:schemeClr val="tx1">
                    <a:lumMod val="75000"/>
                  </a:schemeClr>
                </a:solidFill>
              </a:rPr>
              <a:t>students</a:t>
            </a:r>
            <a:r>
              <a:rPr lang="en-AU" altLang="en-US" sz="1400" i="1" dirty="0">
                <a:solidFill>
                  <a:schemeClr val="tx1">
                    <a:lumMod val="75000"/>
                  </a:schemeClr>
                </a:solidFill>
              </a:rPr>
              <a:t>’ self-regulation</a:t>
            </a:r>
          </a:p>
          <a:p>
            <a:pPr>
              <a:defRPr/>
            </a:pPr>
            <a:r>
              <a:rPr lang="en-AU" altLang="en-US" sz="1400" i="1" dirty="0" smtClean="0">
                <a:solidFill>
                  <a:schemeClr val="tx1">
                    <a:lumMod val="75000"/>
                  </a:schemeClr>
                </a:solidFill>
              </a:rPr>
              <a:t>student </a:t>
            </a:r>
            <a:r>
              <a:rPr lang="en-AU" altLang="en-US" sz="1400" i="1" dirty="0">
                <a:solidFill>
                  <a:schemeClr val="tx1">
                    <a:lumMod val="75000"/>
                  </a:schemeClr>
                </a:solidFill>
              </a:rPr>
              <a:t>direction</a:t>
            </a:r>
          </a:p>
        </p:txBody>
      </p:sp>
    </p:spTree>
    <p:extLst>
      <p:ext uri="{BB962C8B-B14F-4D97-AF65-F5344CB8AC3E}">
        <p14:creationId xmlns:p14="http://schemas.microsoft.com/office/powerpoint/2010/main" val="338121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 calcmode="lin" valueType="num">
                                      <p:cBhvr additive="base">
                                        <p:cTn id="1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anim calcmode="lin" valueType="num">
                                      <p:cBhvr additive="base">
                                        <p:cTn id="2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15" end="15"/>
                                            </p:txEl>
                                          </p:spTgt>
                                        </p:tgtEl>
                                        <p:attrNameLst>
                                          <p:attrName>style.visibility</p:attrName>
                                        </p:attrNameLst>
                                      </p:cBhvr>
                                      <p:to>
                                        <p:strVal val="visible"/>
                                      </p:to>
                                    </p:set>
                                    <p:anim calcmode="lin" valueType="num">
                                      <p:cBhvr additive="base">
                                        <p:cTn id="27" dur="500" fill="hold"/>
                                        <p:tgtEl>
                                          <p:spTgt spid="5">
                                            <p:txEl>
                                              <p:pRg st="15" end="1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1000"/>
                                        <p:tgtEl>
                                          <p:spTgt spid="8">
                                            <p:txEl>
                                              <p:pRg st="0" end="0"/>
                                            </p:txEl>
                                          </p:spTgt>
                                        </p:tgtEl>
                                      </p:cBhvr>
                                    </p:animEffect>
                                    <p:anim calcmode="lin" valueType="num">
                                      <p:cBhvr>
                                        <p:cTn id="3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fade">
                                      <p:cBhvr>
                                        <p:cTn id="38" dur="1000"/>
                                        <p:tgtEl>
                                          <p:spTgt spid="8">
                                            <p:txEl>
                                              <p:pRg st="3" end="3"/>
                                            </p:txEl>
                                          </p:spTgt>
                                        </p:tgtEl>
                                      </p:cBhvr>
                                    </p:animEffect>
                                    <p:anim calcmode="lin" valueType="num">
                                      <p:cBhvr>
                                        <p:cTn id="3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fade">
                                      <p:cBhvr>
                                        <p:cTn id="43" dur="1000"/>
                                        <p:tgtEl>
                                          <p:spTgt spid="8">
                                            <p:txEl>
                                              <p:pRg st="4" end="4"/>
                                            </p:txEl>
                                          </p:spTgt>
                                        </p:tgtEl>
                                      </p:cBhvr>
                                    </p:animEffect>
                                    <p:anim calcmode="lin" valueType="num">
                                      <p:cBhvr>
                                        <p:cTn id="4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4" end="4"/>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1000"/>
                                        <p:tgtEl>
                                          <p:spTgt spid="8">
                                            <p:txEl>
                                              <p:pRg st="7" end="7"/>
                                            </p:txEl>
                                          </p:spTgt>
                                        </p:tgtEl>
                                      </p:cBhvr>
                                    </p:animEffect>
                                    <p:anim calcmode="lin" valueType="num">
                                      <p:cBhvr>
                                        <p:cTn id="5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7" end="7"/>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
                                            <p:txEl>
                                              <p:pRg st="8" end="8"/>
                                            </p:txEl>
                                          </p:spTgt>
                                        </p:tgtEl>
                                        <p:attrNameLst>
                                          <p:attrName>style.visibility</p:attrName>
                                        </p:attrNameLst>
                                      </p:cBhvr>
                                      <p:to>
                                        <p:strVal val="visible"/>
                                      </p:to>
                                    </p:set>
                                    <p:animEffect transition="in" filter="fade">
                                      <p:cBhvr>
                                        <p:cTn id="58" dur="1000"/>
                                        <p:tgtEl>
                                          <p:spTgt spid="8">
                                            <p:txEl>
                                              <p:pRg st="8" end="8"/>
                                            </p:txEl>
                                          </p:spTgt>
                                        </p:tgtEl>
                                      </p:cBhvr>
                                    </p:animEffect>
                                    <p:anim calcmode="lin" valueType="num">
                                      <p:cBhvr>
                                        <p:cTn id="5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8">
                                            <p:txEl>
                                              <p:pRg st="8" end="8"/>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8">
                                            <p:txEl>
                                              <p:pRg st="9" end="9"/>
                                            </p:txEl>
                                          </p:spTgt>
                                        </p:tgtEl>
                                        <p:attrNameLst>
                                          <p:attrName>style.visibility</p:attrName>
                                        </p:attrNameLst>
                                      </p:cBhvr>
                                      <p:to>
                                        <p:strVal val="visible"/>
                                      </p:to>
                                    </p:set>
                                    <p:animEffect transition="in" filter="fade">
                                      <p:cBhvr>
                                        <p:cTn id="63" dur="1000"/>
                                        <p:tgtEl>
                                          <p:spTgt spid="8">
                                            <p:txEl>
                                              <p:pRg st="9" end="9"/>
                                            </p:txEl>
                                          </p:spTgt>
                                        </p:tgtEl>
                                      </p:cBhvr>
                                    </p:animEffect>
                                    <p:anim calcmode="lin" valueType="num">
                                      <p:cBhvr>
                                        <p:cTn id="64"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9" end="9"/>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10" end="10"/>
                                            </p:txEl>
                                          </p:spTgt>
                                        </p:tgtEl>
                                        <p:attrNameLst>
                                          <p:attrName>style.visibility</p:attrName>
                                        </p:attrNameLst>
                                      </p:cBhvr>
                                      <p:to>
                                        <p:strVal val="visible"/>
                                      </p:to>
                                    </p:set>
                                    <p:animEffect transition="in" filter="fade">
                                      <p:cBhvr>
                                        <p:cTn id="68" dur="1000"/>
                                        <p:tgtEl>
                                          <p:spTgt spid="8">
                                            <p:txEl>
                                              <p:pRg st="10" end="10"/>
                                            </p:txEl>
                                          </p:spTgt>
                                        </p:tgtEl>
                                      </p:cBhvr>
                                    </p:animEffect>
                                    <p:anim calcmode="lin" valueType="num">
                                      <p:cBhvr>
                                        <p:cTn id="69"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0" end="10"/>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11" end="11"/>
                                            </p:txEl>
                                          </p:spTgt>
                                        </p:tgtEl>
                                        <p:attrNameLst>
                                          <p:attrName>style.visibility</p:attrName>
                                        </p:attrNameLst>
                                      </p:cBhvr>
                                      <p:to>
                                        <p:strVal val="visible"/>
                                      </p:to>
                                    </p:set>
                                    <p:animEffect transition="in" filter="fade">
                                      <p:cBhvr>
                                        <p:cTn id="73" dur="1000"/>
                                        <p:tgtEl>
                                          <p:spTgt spid="8">
                                            <p:txEl>
                                              <p:pRg st="11" end="11"/>
                                            </p:txEl>
                                          </p:spTgt>
                                        </p:tgtEl>
                                      </p:cBhvr>
                                    </p:animEffect>
                                    <p:anim calcmode="lin" valueType="num">
                                      <p:cBhvr>
                                        <p:cTn id="7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11" end="11"/>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8">
                                            <p:txEl>
                                              <p:pRg st="12" end="12"/>
                                            </p:txEl>
                                          </p:spTgt>
                                        </p:tgtEl>
                                        <p:attrNameLst>
                                          <p:attrName>style.visibility</p:attrName>
                                        </p:attrNameLst>
                                      </p:cBhvr>
                                      <p:to>
                                        <p:strVal val="visible"/>
                                      </p:to>
                                    </p:set>
                                    <p:animEffect transition="in" filter="fade">
                                      <p:cBhvr>
                                        <p:cTn id="78" dur="1000"/>
                                        <p:tgtEl>
                                          <p:spTgt spid="8">
                                            <p:txEl>
                                              <p:pRg st="12" end="12"/>
                                            </p:txEl>
                                          </p:spTgt>
                                        </p:tgtEl>
                                      </p:cBhvr>
                                    </p:animEffect>
                                    <p:anim calcmode="lin" valueType="num">
                                      <p:cBhvr>
                                        <p:cTn id="79" dur="1000" fill="hold"/>
                                        <p:tgtEl>
                                          <p:spTgt spid="8">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8">
                                            <p:txEl>
                                              <p:pRg st="12" end="12"/>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8">
                                            <p:txEl>
                                              <p:pRg st="13" end="13"/>
                                            </p:txEl>
                                          </p:spTgt>
                                        </p:tgtEl>
                                        <p:attrNameLst>
                                          <p:attrName>style.visibility</p:attrName>
                                        </p:attrNameLst>
                                      </p:cBhvr>
                                      <p:to>
                                        <p:strVal val="visible"/>
                                      </p:to>
                                    </p:set>
                                    <p:animEffect transition="in" filter="fade">
                                      <p:cBhvr>
                                        <p:cTn id="83" dur="1000"/>
                                        <p:tgtEl>
                                          <p:spTgt spid="8">
                                            <p:txEl>
                                              <p:pRg st="13" end="13"/>
                                            </p:txEl>
                                          </p:spTgt>
                                        </p:tgtEl>
                                      </p:cBhvr>
                                    </p:animEffect>
                                    <p:anim calcmode="lin" valueType="num">
                                      <p:cBhvr>
                                        <p:cTn id="84" dur="1000" fill="hold"/>
                                        <p:tgtEl>
                                          <p:spTgt spid="8">
                                            <p:txEl>
                                              <p:pRg st="13" end="13"/>
                                            </p:txEl>
                                          </p:spTgt>
                                        </p:tgtEl>
                                        <p:attrNameLst>
                                          <p:attrName>ppt_x</p:attrName>
                                        </p:attrNameLst>
                                      </p:cBhvr>
                                      <p:tavLst>
                                        <p:tav tm="0">
                                          <p:val>
                                            <p:strVal val="#ppt_x"/>
                                          </p:val>
                                        </p:tav>
                                        <p:tav tm="100000">
                                          <p:val>
                                            <p:strVal val="#ppt_x"/>
                                          </p:val>
                                        </p:tav>
                                      </p:tavLst>
                                    </p:anim>
                                    <p:anim calcmode="lin" valueType="num">
                                      <p:cBhvr>
                                        <p:cTn id="85" dur="1000" fill="hold"/>
                                        <p:tgtEl>
                                          <p:spTgt spid="8">
                                            <p:txEl>
                                              <p:pRg st="13" end="13"/>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8">
                                            <p:txEl>
                                              <p:pRg st="14" end="14"/>
                                            </p:txEl>
                                          </p:spTgt>
                                        </p:tgtEl>
                                        <p:attrNameLst>
                                          <p:attrName>style.visibility</p:attrName>
                                        </p:attrNameLst>
                                      </p:cBhvr>
                                      <p:to>
                                        <p:strVal val="visible"/>
                                      </p:to>
                                    </p:set>
                                    <p:animEffect transition="in" filter="fade">
                                      <p:cBhvr>
                                        <p:cTn id="88" dur="1000"/>
                                        <p:tgtEl>
                                          <p:spTgt spid="8">
                                            <p:txEl>
                                              <p:pRg st="14" end="14"/>
                                            </p:txEl>
                                          </p:spTgt>
                                        </p:tgtEl>
                                      </p:cBhvr>
                                    </p:animEffect>
                                    <p:anim calcmode="lin" valueType="num">
                                      <p:cBhvr>
                                        <p:cTn id="89" dur="1000" fill="hold"/>
                                        <p:tgtEl>
                                          <p:spTgt spid="8">
                                            <p:txEl>
                                              <p:pRg st="14" end="14"/>
                                            </p:txEl>
                                          </p:spTgt>
                                        </p:tgtEl>
                                        <p:attrNameLst>
                                          <p:attrName>ppt_x</p:attrName>
                                        </p:attrNameLst>
                                      </p:cBhvr>
                                      <p:tavLst>
                                        <p:tav tm="0">
                                          <p:val>
                                            <p:strVal val="#ppt_x"/>
                                          </p:val>
                                        </p:tav>
                                        <p:tav tm="100000">
                                          <p:val>
                                            <p:strVal val="#ppt_x"/>
                                          </p:val>
                                        </p:tav>
                                      </p:tavLst>
                                    </p:anim>
                                    <p:anim calcmode="lin" valueType="num">
                                      <p:cBhvr>
                                        <p:cTn id="90" dur="1000" fill="hold"/>
                                        <p:tgtEl>
                                          <p:spTgt spid="8">
                                            <p:txEl>
                                              <p:pRg st="14" end="14"/>
                                            </p:txEl>
                                          </p:spTgt>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8">
                                            <p:txEl>
                                              <p:pRg st="15" end="15"/>
                                            </p:txEl>
                                          </p:spTgt>
                                        </p:tgtEl>
                                        <p:attrNameLst>
                                          <p:attrName>style.visibility</p:attrName>
                                        </p:attrNameLst>
                                      </p:cBhvr>
                                      <p:to>
                                        <p:strVal val="visible"/>
                                      </p:to>
                                    </p:set>
                                    <p:animEffect transition="in" filter="fade">
                                      <p:cBhvr>
                                        <p:cTn id="93" dur="1000"/>
                                        <p:tgtEl>
                                          <p:spTgt spid="8">
                                            <p:txEl>
                                              <p:pRg st="15" end="15"/>
                                            </p:txEl>
                                          </p:spTgt>
                                        </p:tgtEl>
                                      </p:cBhvr>
                                    </p:animEffect>
                                    <p:anim calcmode="lin" valueType="num">
                                      <p:cBhvr>
                                        <p:cTn id="94" dur="1000" fill="hold"/>
                                        <p:tgtEl>
                                          <p:spTgt spid="8">
                                            <p:txEl>
                                              <p:pRg st="15" end="15"/>
                                            </p:txEl>
                                          </p:spTgt>
                                        </p:tgtEl>
                                        <p:attrNameLst>
                                          <p:attrName>ppt_x</p:attrName>
                                        </p:attrNameLst>
                                      </p:cBhvr>
                                      <p:tavLst>
                                        <p:tav tm="0">
                                          <p:val>
                                            <p:strVal val="#ppt_x"/>
                                          </p:val>
                                        </p:tav>
                                        <p:tav tm="100000">
                                          <p:val>
                                            <p:strVal val="#ppt_x"/>
                                          </p:val>
                                        </p:tav>
                                      </p:tavLst>
                                    </p:anim>
                                    <p:anim calcmode="lin" valueType="num">
                                      <p:cBhvr>
                                        <p:cTn id="95" dur="1000" fill="hold"/>
                                        <p:tgtEl>
                                          <p:spTgt spid="8">
                                            <p:txEl>
                                              <p:pRg st="15" end="15"/>
                                            </p:txEl>
                                          </p:spTgt>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8">
                                            <p:txEl>
                                              <p:pRg st="16" end="16"/>
                                            </p:txEl>
                                          </p:spTgt>
                                        </p:tgtEl>
                                        <p:attrNameLst>
                                          <p:attrName>style.visibility</p:attrName>
                                        </p:attrNameLst>
                                      </p:cBhvr>
                                      <p:to>
                                        <p:strVal val="visible"/>
                                      </p:to>
                                    </p:set>
                                    <p:animEffect transition="in" filter="fade">
                                      <p:cBhvr>
                                        <p:cTn id="98" dur="1000"/>
                                        <p:tgtEl>
                                          <p:spTgt spid="8">
                                            <p:txEl>
                                              <p:pRg st="16" end="16"/>
                                            </p:txEl>
                                          </p:spTgt>
                                        </p:tgtEl>
                                      </p:cBhvr>
                                    </p:animEffect>
                                    <p:anim calcmode="lin" valueType="num">
                                      <p:cBhvr>
                                        <p:cTn id="99" dur="1000" fill="hold"/>
                                        <p:tgtEl>
                                          <p:spTgt spid="8">
                                            <p:txEl>
                                              <p:pRg st="16" end="16"/>
                                            </p:txEl>
                                          </p:spTgt>
                                        </p:tgtEl>
                                        <p:attrNameLst>
                                          <p:attrName>ppt_x</p:attrName>
                                        </p:attrNameLst>
                                      </p:cBhvr>
                                      <p:tavLst>
                                        <p:tav tm="0">
                                          <p:val>
                                            <p:strVal val="#ppt_x"/>
                                          </p:val>
                                        </p:tav>
                                        <p:tav tm="100000">
                                          <p:val>
                                            <p:strVal val="#ppt_x"/>
                                          </p:val>
                                        </p:tav>
                                      </p:tavLst>
                                    </p:anim>
                                    <p:anim calcmode="lin" valueType="num">
                                      <p:cBhvr>
                                        <p:cTn id="100" dur="1000" fill="hold"/>
                                        <p:tgtEl>
                                          <p:spTgt spid="8">
                                            <p:txEl>
                                              <p:pRg st="16" end="16"/>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8">
                                            <p:txEl>
                                              <p:pRg st="17" end="17"/>
                                            </p:txEl>
                                          </p:spTgt>
                                        </p:tgtEl>
                                        <p:attrNameLst>
                                          <p:attrName>style.visibility</p:attrName>
                                        </p:attrNameLst>
                                      </p:cBhvr>
                                      <p:to>
                                        <p:strVal val="visible"/>
                                      </p:to>
                                    </p:set>
                                    <p:animEffect transition="in" filter="fade">
                                      <p:cBhvr>
                                        <p:cTn id="103" dur="1000"/>
                                        <p:tgtEl>
                                          <p:spTgt spid="8">
                                            <p:txEl>
                                              <p:pRg st="17" end="17"/>
                                            </p:txEl>
                                          </p:spTgt>
                                        </p:tgtEl>
                                      </p:cBhvr>
                                    </p:animEffect>
                                    <p:anim calcmode="lin" valueType="num">
                                      <p:cBhvr>
                                        <p:cTn id="104" dur="1000" fill="hold"/>
                                        <p:tgtEl>
                                          <p:spTgt spid="8">
                                            <p:txEl>
                                              <p:pRg st="17" end="17"/>
                                            </p:txEl>
                                          </p:spTgt>
                                        </p:tgtEl>
                                        <p:attrNameLst>
                                          <p:attrName>ppt_x</p:attrName>
                                        </p:attrNameLst>
                                      </p:cBhvr>
                                      <p:tavLst>
                                        <p:tav tm="0">
                                          <p:val>
                                            <p:strVal val="#ppt_x"/>
                                          </p:val>
                                        </p:tav>
                                        <p:tav tm="100000">
                                          <p:val>
                                            <p:strVal val="#ppt_x"/>
                                          </p:val>
                                        </p:tav>
                                      </p:tavLst>
                                    </p:anim>
                                    <p:anim calcmode="lin" valueType="num">
                                      <p:cBhvr>
                                        <p:cTn id="105" dur="1000" fill="hold"/>
                                        <p:tgtEl>
                                          <p:spTgt spid="8">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fade">
                                      <p:cBhvr>
                                        <p:cTn id="110" dur="1000"/>
                                        <p:tgtEl>
                                          <p:spTgt spid="2"/>
                                        </p:tgtEl>
                                      </p:cBhvr>
                                    </p:animEffect>
                                    <p:anim calcmode="lin" valueType="num">
                                      <p:cBhvr>
                                        <p:cTn id="111" dur="1000" fill="hold"/>
                                        <p:tgtEl>
                                          <p:spTgt spid="2"/>
                                        </p:tgtEl>
                                        <p:attrNameLst>
                                          <p:attrName>ppt_x</p:attrName>
                                        </p:attrNameLst>
                                      </p:cBhvr>
                                      <p:tavLst>
                                        <p:tav tm="0">
                                          <p:val>
                                            <p:strVal val="#ppt_x"/>
                                          </p:val>
                                        </p:tav>
                                        <p:tav tm="100000">
                                          <p:val>
                                            <p:strVal val="#ppt_x"/>
                                          </p:val>
                                        </p:tav>
                                      </p:tavLst>
                                    </p:anim>
                                    <p:anim calcmode="lin" valueType="num">
                                      <p:cBhvr>
                                        <p:cTn id="1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1000"/>
                                        <p:tgtEl>
                                          <p:spTgt spid="11"/>
                                        </p:tgtEl>
                                      </p:cBhvr>
                                    </p:animEffect>
                                    <p:anim calcmode="lin" valueType="num">
                                      <p:cBhvr>
                                        <p:cTn id="118" dur="1000" fill="hold"/>
                                        <p:tgtEl>
                                          <p:spTgt spid="11"/>
                                        </p:tgtEl>
                                        <p:attrNameLst>
                                          <p:attrName>ppt_x</p:attrName>
                                        </p:attrNameLst>
                                      </p:cBhvr>
                                      <p:tavLst>
                                        <p:tav tm="0">
                                          <p:val>
                                            <p:strVal val="#ppt_x"/>
                                          </p:val>
                                        </p:tav>
                                        <p:tav tm="100000">
                                          <p:val>
                                            <p:strVal val="#ppt_x"/>
                                          </p:val>
                                        </p:tav>
                                      </p:tavLst>
                                    </p:anim>
                                    <p:anim calcmode="lin" valueType="num">
                                      <p:cBhvr>
                                        <p:cTn id="1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2"/>
                                        </p:tgtEl>
                                        <p:attrNameLst>
                                          <p:attrName>style.visibility</p:attrName>
                                        </p:attrNameLst>
                                      </p:cBhvr>
                                      <p:to>
                                        <p:strVal val="visible"/>
                                      </p:to>
                                    </p:set>
                                    <p:animEffect transition="in" filter="fade">
                                      <p:cBhvr>
                                        <p:cTn id="124" dur="1000"/>
                                        <p:tgtEl>
                                          <p:spTgt spid="12"/>
                                        </p:tgtEl>
                                      </p:cBhvr>
                                    </p:animEffect>
                                    <p:anim calcmode="lin" valueType="num">
                                      <p:cBhvr>
                                        <p:cTn id="125" dur="1000" fill="hold"/>
                                        <p:tgtEl>
                                          <p:spTgt spid="12"/>
                                        </p:tgtEl>
                                        <p:attrNameLst>
                                          <p:attrName>ppt_x</p:attrName>
                                        </p:attrNameLst>
                                      </p:cBhvr>
                                      <p:tavLst>
                                        <p:tav tm="0">
                                          <p:val>
                                            <p:strVal val="#ppt_x"/>
                                          </p:val>
                                        </p:tav>
                                        <p:tav tm="100000">
                                          <p:val>
                                            <p:strVal val="#ppt_x"/>
                                          </p:val>
                                        </p:tav>
                                      </p:tavLst>
                                    </p:anim>
                                    <p:anim calcmode="lin" valueType="num">
                                      <p:cBhvr>
                                        <p:cTn id="1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000"/>
                                        <p:tgtEl>
                                          <p:spTgt spid="13"/>
                                        </p:tgtEl>
                                      </p:cBhvr>
                                    </p:animEffect>
                                    <p:anim calcmode="lin" valueType="num">
                                      <p:cBhvr>
                                        <p:cTn id="132" dur="1000" fill="hold"/>
                                        <p:tgtEl>
                                          <p:spTgt spid="13"/>
                                        </p:tgtEl>
                                        <p:attrNameLst>
                                          <p:attrName>ppt_x</p:attrName>
                                        </p:attrNameLst>
                                      </p:cBhvr>
                                      <p:tavLst>
                                        <p:tav tm="0">
                                          <p:val>
                                            <p:strVal val="#ppt_x"/>
                                          </p:val>
                                        </p:tav>
                                        <p:tav tm="100000">
                                          <p:val>
                                            <p:strVal val="#ppt_x"/>
                                          </p:val>
                                        </p:tav>
                                      </p:tavLst>
                                    </p:anim>
                                    <p:anim calcmode="lin" valueType="num">
                                      <p:cBhvr>
                                        <p:cTn id="1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15"/>
                                        </p:tgtEl>
                                        <p:attrNameLst>
                                          <p:attrName>style.visibility</p:attrName>
                                        </p:attrNameLst>
                                      </p:cBhvr>
                                      <p:to>
                                        <p:strVal val="visible"/>
                                      </p:to>
                                    </p:set>
                                    <p:animEffect transition="in" filter="fade">
                                      <p:cBhvr>
                                        <p:cTn id="138" dur="1000"/>
                                        <p:tgtEl>
                                          <p:spTgt spid="15"/>
                                        </p:tgtEl>
                                      </p:cBhvr>
                                    </p:animEffect>
                                    <p:anim calcmode="lin" valueType="num">
                                      <p:cBhvr>
                                        <p:cTn id="139" dur="1000" fill="hold"/>
                                        <p:tgtEl>
                                          <p:spTgt spid="15"/>
                                        </p:tgtEl>
                                        <p:attrNameLst>
                                          <p:attrName>ppt_x</p:attrName>
                                        </p:attrNameLst>
                                      </p:cBhvr>
                                      <p:tavLst>
                                        <p:tav tm="0">
                                          <p:val>
                                            <p:strVal val="#ppt_x"/>
                                          </p:val>
                                        </p:tav>
                                        <p:tav tm="100000">
                                          <p:val>
                                            <p:strVal val="#ppt_x"/>
                                          </p:val>
                                        </p:tav>
                                      </p:tavLst>
                                    </p:anim>
                                    <p:anim calcmode="lin" valueType="num">
                                      <p:cBhvr>
                                        <p:cTn id="140" dur="1000" fill="hold"/>
                                        <p:tgtEl>
                                          <p:spTgt spid="15"/>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fade">
                                      <p:cBhvr>
                                        <p:cTn id="143" dur="1000"/>
                                        <p:tgtEl>
                                          <p:spTgt spid="16"/>
                                        </p:tgtEl>
                                      </p:cBhvr>
                                    </p:animEffect>
                                    <p:anim calcmode="lin" valueType="num">
                                      <p:cBhvr>
                                        <p:cTn id="144" dur="1000" fill="hold"/>
                                        <p:tgtEl>
                                          <p:spTgt spid="16"/>
                                        </p:tgtEl>
                                        <p:attrNameLst>
                                          <p:attrName>ppt_x</p:attrName>
                                        </p:attrNameLst>
                                      </p:cBhvr>
                                      <p:tavLst>
                                        <p:tav tm="0">
                                          <p:val>
                                            <p:strVal val="#ppt_x"/>
                                          </p:val>
                                        </p:tav>
                                        <p:tav tm="100000">
                                          <p:val>
                                            <p:strVal val="#ppt_x"/>
                                          </p:val>
                                        </p:tav>
                                      </p:tavLst>
                                    </p:anim>
                                    <p:anim calcmode="lin" valueType="num">
                                      <p:cBhvr>
                                        <p:cTn id="145" dur="1000" fill="hold"/>
                                        <p:tgtEl>
                                          <p:spTgt spid="16"/>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7"/>
                                        </p:tgtEl>
                                        <p:attrNameLst>
                                          <p:attrName>style.visibility</p:attrName>
                                        </p:attrNameLst>
                                      </p:cBhvr>
                                      <p:to>
                                        <p:strVal val="visible"/>
                                      </p:to>
                                    </p:set>
                                    <p:animEffect transition="in" filter="fade">
                                      <p:cBhvr>
                                        <p:cTn id="148" dur="1000"/>
                                        <p:tgtEl>
                                          <p:spTgt spid="17"/>
                                        </p:tgtEl>
                                      </p:cBhvr>
                                    </p:animEffect>
                                    <p:anim calcmode="lin" valueType="num">
                                      <p:cBhvr>
                                        <p:cTn id="149" dur="1000" fill="hold"/>
                                        <p:tgtEl>
                                          <p:spTgt spid="17"/>
                                        </p:tgtEl>
                                        <p:attrNameLst>
                                          <p:attrName>ppt_x</p:attrName>
                                        </p:attrNameLst>
                                      </p:cBhvr>
                                      <p:tavLst>
                                        <p:tav tm="0">
                                          <p:val>
                                            <p:strVal val="#ppt_x"/>
                                          </p:val>
                                        </p:tav>
                                        <p:tav tm="100000">
                                          <p:val>
                                            <p:strVal val="#ppt_x"/>
                                          </p:val>
                                        </p:tav>
                                      </p:tavLst>
                                    </p:anim>
                                    <p:anim calcmode="lin" valueType="num">
                                      <p:cBhvr>
                                        <p:cTn id="150" dur="1000" fill="hold"/>
                                        <p:tgtEl>
                                          <p:spTgt spid="17"/>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8"/>
                                        </p:tgtEl>
                                        <p:attrNameLst>
                                          <p:attrName>style.visibility</p:attrName>
                                        </p:attrNameLst>
                                      </p:cBhvr>
                                      <p:to>
                                        <p:strVal val="visible"/>
                                      </p:to>
                                    </p:set>
                                    <p:animEffect transition="in" filter="fade">
                                      <p:cBhvr>
                                        <p:cTn id="153" dur="1000"/>
                                        <p:tgtEl>
                                          <p:spTgt spid="18"/>
                                        </p:tgtEl>
                                      </p:cBhvr>
                                    </p:animEffect>
                                    <p:anim calcmode="lin" valueType="num">
                                      <p:cBhvr>
                                        <p:cTn id="154" dur="1000" fill="hold"/>
                                        <p:tgtEl>
                                          <p:spTgt spid="18"/>
                                        </p:tgtEl>
                                        <p:attrNameLst>
                                          <p:attrName>ppt_x</p:attrName>
                                        </p:attrNameLst>
                                      </p:cBhvr>
                                      <p:tavLst>
                                        <p:tav tm="0">
                                          <p:val>
                                            <p:strVal val="#ppt_x"/>
                                          </p:val>
                                        </p:tav>
                                        <p:tav tm="100000">
                                          <p:val>
                                            <p:strVal val="#ppt_x"/>
                                          </p:val>
                                        </p:tav>
                                      </p:tavLst>
                                    </p:anim>
                                    <p:anim calcmode="lin" valueType="num">
                                      <p:cBhvr>
                                        <p:cTn id="155" dur="1000" fill="hold"/>
                                        <p:tgtEl>
                                          <p:spTgt spid="18"/>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9"/>
                                        </p:tgtEl>
                                        <p:attrNameLst>
                                          <p:attrName>style.visibility</p:attrName>
                                        </p:attrNameLst>
                                      </p:cBhvr>
                                      <p:to>
                                        <p:strVal val="visible"/>
                                      </p:to>
                                    </p:set>
                                    <p:animEffect transition="in" filter="fade">
                                      <p:cBhvr>
                                        <p:cTn id="158" dur="1000"/>
                                        <p:tgtEl>
                                          <p:spTgt spid="19"/>
                                        </p:tgtEl>
                                      </p:cBhvr>
                                    </p:animEffect>
                                    <p:anim calcmode="lin" valueType="num">
                                      <p:cBhvr>
                                        <p:cTn id="159" dur="1000" fill="hold"/>
                                        <p:tgtEl>
                                          <p:spTgt spid="19"/>
                                        </p:tgtEl>
                                        <p:attrNameLst>
                                          <p:attrName>ppt_x</p:attrName>
                                        </p:attrNameLst>
                                      </p:cBhvr>
                                      <p:tavLst>
                                        <p:tav tm="0">
                                          <p:val>
                                            <p:strVal val="#ppt_x"/>
                                          </p:val>
                                        </p:tav>
                                        <p:tav tm="100000">
                                          <p:val>
                                            <p:strVal val="#ppt_x"/>
                                          </p:val>
                                        </p:tav>
                                      </p:tavLst>
                                    </p:anim>
                                    <p:anim calcmode="lin" valueType="num">
                                      <p:cBhvr>
                                        <p:cTn id="160" dur="1000" fill="hold"/>
                                        <p:tgtEl>
                                          <p:spTgt spid="19"/>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1000"/>
                                        <p:tgtEl>
                                          <p:spTgt spid="20"/>
                                        </p:tgtEl>
                                      </p:cBhvr>
                                    </p:animEffect>
                                    <p:anim calcmode="lin" valueType="num">
                                      <p:cBhvr>
                                        <p:cTn id="164" dur="1000" fill="hold"/>
                                        <p:tgtEl>
                                          <p:spTgt spid="20"/>
                                        </p:tgtEl>
                                        <p:attrNameLst>
                                          <p:attrName>ppt_x</p:attrName>
                                        </p:attrNameLst>
                                      </p:cBhvr>
                                      <p:tavLst>
                                        <p:tav tm="0">
                                          <p:val>
                                            <p:strVal val="#ppt_x"/>
                                          </p:val>
                                        </p:tav>
                                        <p:tav tm="100000">
                                          <p:val>
                                            <p:strVal val="#ppt_x"/>
                                          </p:val>
                                        </p:tav>
                                      </p:tavLst>
                                    </p:anim>
                                    <p:anim calcmode="lin" valueType="num">
                                      <p:cBhvr>
                                        <p:cTn id="1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11" grpId="0"/>
      <p:bldP spid="12" grpId="0"/>
      <p:bldP spid="13"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363" y="825500"/>
            <a:ext cx="79152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a:spLocks noGrp="1"/>
          </p:cNvSpPr>
          <p:nvPr>
            <p:ph type="title"/>
          </p:nvPr>
        </p:nvSpPr>
        <p:spPr>
          <a:xfrm>
            <a:off x="468000" y="612761"/>
            <a:ext cx="8185726" cy="719690"/>
          </a:xfrm>
        </p:spPr>
        <p:txBody>
          <a:bodyPr/>
          <a:lstStyle/>
          <a:p>
            <a:r>
              <a:rPr lang="en-AU" sz="2800" dirty="0" smtClean="0">
                <a:solidFill>
                  <a:schemeClr val="tx1"/>
                </a:solidFill>
              </a:rPr>
              <a:t>ABORIGINAL AND TORRES STRAIT ISLANDER HISTORIES AND CULTURES</a:t>
            </a:r>
            <a:endParaRPr lang="en-AU" sz="2800"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7806" y="2172034"/>
            <a:ext cx="6412305" cy="3910112"/>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8000" y="1353716"/>
            <a:ext cx="3157869" cy="461665"/>
          </a:xfrm>
          <a:prstGeom prst="rect">
            <a:avLst/>
          </a:prstGeom>
          <a:noFill/>
        </p:spPr>
        <p:txBody>
          <a:bodyPr wrap="square" rtlCol="0">
            <a:spAutoFit/>
          </a:bodyPr>
          <a:lstStyle/>
          <a:p>
            <a:r>
              <a:rPr lang="en-AU" dirty="0" smtClean="0">
                <a:solidFill>
                  <a:schemeClr val="accent3"/>
                </a:solidFill>
              </a:rPr>
              <a:t>Content and pedagogy</a:t>
            </a:r>
            <a:endParaRPr lang="en-AU" dirty="0">
              <a:solidFill>
                <a:schemeClr val="accent3"/>
              </a:solidFill>
            </a:endParaRPr>
          </a:p>
        </p:txBody>
      </p:sp>
    </p:spTree>
    <p:extLst>
      <p:ext uri="{BB962C8B-B14F-4D97-AF65-F5344CB8AC3E}">
        <p14:creationId xmlns:p14="http://schemas.microsoft.com/office/powerpoint/2010/main" val="1141132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676137" y="3300810"/>
            <a:ext cx="3887169" cy="1620000"/>
          </a:xfrm>
          <a:prstGeom prst="rect">
            <a:avLst/>
          </a:prstGeom>
          <a:solidFill>
            <a:srgbClr val="D9FFFE"/>
          </a:solidFill>
          <a:ln w="19050">
            <a:solidFill>
              <a:schemeClr val="accent1"/>
            </a:solidFill>
          </a:ln>
        </p:spPr>
        <p:txBody>
          <a:bodyPr wrap="square" rtlCol="0">
            <a:spAutoFit/>
          </a:bodyPr>
          <a:lstStyle/>
          <a:p>
            <a:pPr algn="ctr"/>
            <a:r>
              <a:rPr lang="en-AU" sz="2000" b="1" dirty="0" smtClean="0">
                <a:solidFill>
                  <a:srgbClr val="00505C"/>
                </a:solidFill>
              </a:rPr>
              <a:t>Studies of Asia blog</a:t>
            </a:r>
            <a:endParaRPr lang="en-AU" sz="2000" dirty="0" smtClean="0">
              <a:hlinkClick r:id="rId3"/>
            </a:endParaRPr>
          </a:p>
          <a:p>
            <a:pPr algn="ctr"/>
            <a:r>
              <a:rPr lang="en-AU" sz="2000" dirty="0" smtClean="0">
                <a:hlinkClick r:id="rId3"/>
              </a:rPr>
              <a:t>studiesofasia.blogspot.com.au</a:t>
            </a:r>
            <a:endParaRPr lang="en-AU" sz="2000" dirty="0" smtClean="0"/>
          </a:p>
          <a:p>
            <a:endParaRPr lang="en-AU" sz="2000" dirty="0" smtClean="0"/>
          </a:p>
          <a:p>
            <a:endParaRPr lang="en-AU" sz="2000" dirty="0"/>
          </a:p>
          <a:p>
            <a:endParaRPr lang="en-AU" sz="2000" dirty="0" smtClean="0"/>
          </a:p>
          <a:p>
            <a:endParaRPr lang="en-AU" sz="2000" dirty="0"/>
          </a:p>
          <a:p>
            <a:endParaRPr lang="en-AU" sz="2000" dirty="0" smtClean="0"/>
          </a:p>
          <a:p>
            <a:endParaRPr lang="en-AU" sz="2000" dirty="0" smtClean="0"/>
          </a:p>
          <a:p>
            <a:endParaRPr lang="en-AU" sz="2000" dirty="0" smtClean="0"/>
          </a:p>
          <a:p>
            <a:endParaRPr lang="en-AU" sz="2000" dirty="0"/>
          </a:p>
        </p:txBody>
      </p:sp>
      <p:sp>
        <p:nvSpPr>
          <p:cNvPr id="6" name="Title 5"/>
          <p:cNvSpPr>
            <a:spLocks noGrp="1"/>
          </p:cNvSpPr>
          <p:nvPr>
            <p:ph type="title"/>
          </p:nvPr>
        </p:nvSpPr>
        <p:spPr/>
        <p:txBody>
          <a:bodyPr/>
          <a:lstStyle/>
          <a:p>
            <a:r>
              <a:rPr lang="en-AU" sz="2800" dirty="0" smtClean="0"/>
              <a:t>ASIA </a:t>
            </a:r>
            <a:r>
              <a:rPr lang="en-AU" sz="2800" dirty="0"/>
              <a:t>AND AUSTRALIA’S ENGAGEMENT WITH ASIA</a:t>
            </a:r>
          </a:p>
        </p:txBody>
      </p:sp>
      <p:sp>
        <p:nvSpPr>
          <p:cNvPr id="10" name="TextBox 9"/>
          <p:cNvSpPr txBox="1"/>
          <p:nvPr/>
        </p:nvSpPr>
        <p:spPr>
          <a:xfrm>
            <a:off x="557236" y="3300810"/>
            <a:ext cx="3887169" cy="2862322"/>
          </a:xfrm>
          <a:prstGeom prst="rect">
            <a:avLst/>
          </a:prstGeom>
          <a:solidFill>
            <a:srgbClr val="D9FFFE"/>
          </a:solidFill>
          <a:ln w="19050">
            <a:solidFill>
              <a:schemeClr val="accent1"/>
            </a:solidFill>
          </a:ln>
        </p:spPr>
        <p:txBody>
          <a:bodyPr wrap="square" rtlCol="0">
            <a:spAutoFit/>
          </a:bodyPr>
          <a:lstStyle/>
          <a:p>
            <a:pPr algn="ctr"/>
            <a:r>
              <a:rPr lang="en-AU" sz="2000" b="1" dirty="0">
                <a:solidFill>
                  <a:srgbClr val="00505C"/>
                </a:solidFill>
              </a:rPr>
              <a:t>Our Asian Stories</a:t>
            </a:r>
            <a:endParaRPr lang="en-AU" sz="2000" b="1" dirty="0">
              <a:solidFill>
                <a:srgbClr val="00505C"/>
              </a:solidFill>
              <a:hlinkClick r:id="rId4"/>
            </a:endParaRPr>
          </a:p>
          <a:p>
            <a:pPr algn="ctr"/>
            <a:r>
              <a:rPr lang="en-AU" sz="2000" dirty="0" smtClean="0">
                <a:solidFill>
                  <a:srgbClr val="00505C"/>
                </a:solidFill>
                <a:hlinkClick r:id="rId4"/>
              </a:rPr>
              <a:t>www.ourasianstories.edu.au</a:t>
            </a:r>
            <a:r>
              <a:rPr lang="en-AU" sz="2000" dirty="0" smtClean="0">
                <a:solidFill>
                  <a:srgbClr val="00505C"/>
                </a:solidFill>
              </a:rPr>
              <a:t> </a:t>
            </a:r>
            <a:endParaRPr lang="en-AU" sz="2000" dirty="0" smtClean="0"/>
          </a:p>
          <a:p>
            <a:endParaRPr lang="en-AU" sz="2000" dirty="0"/>
          </a:p>
          <a:p>
            <a:endParaRPr lang="en-AU" sz="2000" dirty="0" smtClean="0"/>
          </a:p>
          <a:p>
            <a:endParaRPr lang="en-AU" sz="2000" dirty="0"/>
          </a:p>
          <a:p>
            <a:endParaRPr lang="en-AU" sz="2000" dirty="0" smtClean="0"/>
          </a:p>
          <a:p>
            <a:endParaRPr lang="en-AU" sz="2000" dirty="0"/>
          </a:p>
          <a:p>
            <a:endParaRPr lang="en-AU" sz="2000" dirty="0" smtClean="0"/>
          </a:p>
          <a:p>
            <a:endParaRPr lang="en-AU" sz="2000" dirty="0" smtClean="0"/>
          </a:p>
        </p:txBody>
      </p:sp>
      <p:pic>
        <p:nvPicPr>
          <p:cNvPr id="13" name="Picture 6">
            <a:hlinkClick r:id="rId4"/>
          </p:cNvPr>
          <p:cNvPicPr>
            <a:picLocks noChangeAspect="1"/>
          </p:cNvPicPr>
          <p:nvPr/>
        </p:nvPicPr>
        <p:blipFill>
          <a:blip r:embed="rId5"/>
          <a:srcRect/>
          <a:stretch>
            <a:fillRect/>
          </a:stretch>
        </p:blipFill>
        <p:spPr bwMode="auto">
          <a:xfrm>
            <a:off x="1074232" y="4111057"/>
            <a:ext cx="2853175" cy="180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9721" y="4079602"/>
            <a:ext cx="3600000" cy="535316"/>
          </a:xfrm>
          <a:prstGeom prst="rect">
            <a:avLst/>
          </a:prstGeom>
          <a:ln>
            <a:noFill/>
          </a:ln>
          <a:effectLst>
            <a:outerShdw blurRad="292100" dist="139700" dir="2700000" algn="tl" rotWithShape="0">
              <a:srgbClr val="333333">
                <a:alpha val="65000"/>
              </a:srgbClr>
            </a:outerShdw>
          </a:effectLst>
        </p:spPr>
      </p:pic>
      <p:pic>
        <p:nvPicPr>
          <p:cNvPr id="2051" name="Picture 3" descr="asia_21"/>
          <p:cNvPicPr>
            <a:picLocks noChangeAspect="1" noChangeArrowheads="1"/>
          </p:cNvPicPr>
          <p:nvPr/>
        </p:nvPicPr>
        <p:blipFill>
          <a:blip r:embed="rId7" cstate="print">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035374" y="432000"/>
            <a:ext cx="720000" cy="722117"/>
          </a:xfrm>
          <a:prstGeom prst="rect">
            <a:avLst/>
          </a:prstGeom>
          <a:noFill/>
          <a:ln w="9525">
            <a:solidFill>
              <a:srgbClr val="365F9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86545" y="1168123"/>
            <a:ext cx="4979184" cy="1938992"/>
          </a:xfrm>
          <a:prstGeom prst="rect">
            <a:avLst/>
          </a:prstGeom>
          <a:solidFill>
            <a:srgbClr val="D9FFFE"/>
          </a:solidFill>
          <a:ln w="19050">
            <a:solidFill>
              <a:schemeClr val="accent1"/>
            </a:solidFill>
          </a:ln>
        </p:spPr>
        <p:style>
          <a:lnRef idx="1">
            <a:schemeClr val="dk1"/>
          </a:lnRef>
          <a:fillRef idx="2">
            <a:schemeClr val="dk1"/>
          </a:fillRef>
          <a:effectRef idx="1">
            <a:schemeClr val="dk1"/>
          </a:effectRef>
          <a:fontRef idx="minor">
            <a:schemeClr val="dk1"/>
          </a:fontRef>
        </p:style>
        <p:txBody>
          <a:bodyPr wrap="none" rtlCol="0">
            <a:spAutoFit/>
          </a:bodyPr>
          <a:lstStyle/>
          <a:p>
            <a:r>
              <a:rPr lang="en-AU" sz="2000" b="1" dirty="0">
                <a:solidFill>
                  <a:srgbClr val="00505C"/>
                </a:solidFill>
              </a:rPr>
              <a:t>Asia Education Foundation (AEF</a:t>
            </a:r>
            <a:r>
              <a:rPr lang="en-AU" sz="2000" b="1" dirty="0" smtClean="0">
                <a:solidFill>
                  <a:srgbClr val="00505C"/>
                </a:solidFill>
              </a:rPr>
              <a:t>)</a:t>
            </a:r>
          </a:p>
          <a:p>
            <a:r>
              <a:rPr lang="en-AU" sz="2000" dirty="0">
                <a:solidFill>
                  <a:srgbClr val="00505C"/>
                </a:solidFill>
                <a:hlinkClick r:id="rId9"/>
              </a:rPr>
              <a:t>http://</a:t>
            </a:r>
            <a:r>
              <a:rPr lang="en-AU" sz="2000" dirty="0" smtClean="0">
                <a:solidFill>
                  <a:srgbClr val="00505C"/>
                </a:solidFill>
                <a:hlinkClick r:id="rId9"/>
              </a:rPr>
              <a:t>www.asiaeducation.edu.au/default.asp</a:t>
            </a:r>
            <a:endParaRPr lang="en-AU" sz="2000" dirty="0" smtClean="0">
              <a:solidFill>
                <a:srgbClr val="00505C"/>
              </a:solidFill>
            </a:endParaRPr>
          </a:p>
          <a:p>
            <a:endParaRPr lang="en-AU" sz="2000" dirty="0">
              <a:solidFill>
                <a:srgbClr val="00505C"/>
              </a:solidFill>
            </a:endParaRPr>
          </a:p>
          <a:p>
            <a:endParaRPr lang="en-AU" sz="2000" dirty="0" smtClean="0">
              <a:solidFill>
                <a:srgbClr val="00505C"/>
              </a:solidFill>
            </a:endParaRPr>
          </a:p>
          <a:p>
            <a:r>
              <a:rPr lang="en-AU" sz="2000" dirty="0" smtClean="0">
                <a:solidFill>
                  <a:srgbClr val="00505C"/>
                </a:solidFill>
              </a:rPr>
              <a:t> </a:t>
            </a:r>
          </a:p>
          <a:p>
            <a:endParaRPr lang="en-AU" sz="2000" dirty="0">
              <a:solidFill>
                <a:srgbClr val="00505C"/>
              </a:solidFill>
            </a:endParaRPr>
          </a:p>
        </p:txBody>
      </p:sp>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23623" y="2036186"/>
            <a:ext cx="2105025" cy="8572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646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634716" cy="4552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358" y="1711840"/>
            <a:ext cx="5826642" cy="4603047"/>
          </a:xfrm>
          <a:prstGeom prst="rect">
            <a:avLst/>
          </a:prstGeom>
        </p:spPr>
      </p:pic>
    </p:spTree>
    <p:extLst>
      <p:ext uri="{BB962C8B-B14F-4D97-AF65-F5344CB8AC3E}">
        <p14:creationId xmlns:p14="http://schemas.microsoft.com/office/powerpoint/2010/main" val="1312060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ustralian Curriculum&amp;quot;&quot;/&gt;&lt;property id=&quot;20307&quot; value=&quot;261&quot;/&gt;&lt;/object&gt;&lt;object type=&quot;3&quot; unique_id=&quot;10007&quot;&gt;&lt;property id=&quot;20148&quot; value=&quot;5&quot;/&gt;&lt;property id=&quot;20300&quot; value=&quot;Slide 3 - &amp;quot;Background&amp;quot;&quot;/&gt;&lt;property id=&quot;20307&quot; value=&quot;281&quot;/&gt;&lt;/object&gt;&lt;object type=&quot;3&quot; unique_id=&quot;10008&quot;&gt;&lt;property id=&quot;20148&quot; value=&quot;5&quot;/&gt;&lt;property id=&quot;20300&quot; value=&quot;Slide 4&quot;/&gt;&lt;property id=&quot;20307&quot; value=&quot;266&quot;/&gt;&lt;/object&gt;&lt;object type=&quot;3&quot; unique_id=&quot;10011&quot;&gt;&lt;property id=&quot;20148&quot; value=&quot;5&quot;/&gt;&lt;property id=&quot;20300&quot; value=&quot;Slide 10 - &amp;quot;Implementation in NSW&amp;quot;&quot;/&gt;&lt;property id=&quot;20307&quot; value=&quot;285&quot;/&gt;&lt;/object&gt;&lt;object type=&quot;3&quot; unique_id=&quot;10019&quot;&gt;&lt;property id=&quot;20148&quot; value=&quot;5&quot;/&gt;&lt;property id=&quot;20300&quot; value=&quot;Slide 19&quot;/&gt;&lt;property id=&quot;20307&quot; value=&quot;271&quot;/&gt;&lt;/object&gt;&lt;object type=&quot;3&quot; unique_id=&quot;10096&quot;&gt;&lt;property id=&quot;20148&quot; value=&quot;5&quot;/&gt;&lt;property id=&quot;20300&quot; value=&quot;Slide 2&quot;/&gt;&lt;property id=&quot;20307&quot; value=&quot;291&quot;/&gt;&lt;/object&gt;&lt;object type=&quot;3&quot; unique_id=&quot;10097&quot;&gt;&lt;property id=&quot;20148&quot; value=&quot;5&quot;/&gt;&lt;property id=&quot;20300&quot; value=&quot;Slide 5 - &amp;quot;The place of the Australian Curriculum in the NSW syllabuses&amp;quot;&quot;/&gt;&lt;property id=&quot;20307&quot; value=&quot;293&quot;/&gt;&lt;/object&gt;&lt;object type=&quot;3&quot; unique_id=&quot;10098&quot;&gt;&lt;property id=&quot;20148&quot; value=&quot;5&quot;/&gt;&lt;property id=&quot;20300&quot; value=&quot;Slide 6&quot;/&gt;&lt;property id=&quot;20307&quot; value=&quot;294&quot;/&gt;&lt;/object&gt;&lt;object type=&quot;3&quot; unique_id=&quot;10099&quot;&gt;&lt;property id=&quot;20148&quot; value=&quot;5&quot;/&gt;&lt;property id=&quot;20300&quot; value=&quot;Slide 7 - &amp;quot;Learning across the curriculum&amp;quot;&quot;/&gt;&lt;property id=&quot;20307&quot; value=&quot;295&quot;/&gt;&lt;/object&gt;&lt;object type=&quot;3&quot; unique_id=&quot;10100&quot;&gt;&lt;property id=&quot;20148&quot; value=&quot;5&quot;/&gt;&lt;property id=&quot;20300&quot; value=&quot;Slide 9&quot;/&gt;&lt;property id=&quot;20307&quot; value=&quot;296&quot;/&gt;&lt;/object&gt;&lt;object type=&quot;3&quot; unique_id=&quot;10101&quot;&gt;&lt;property id=&quot;20148&quot; value=&quot;5&quot;/&gt;&lt;property id=&quot;20300&quot; value=&quot;Slide 8&quot;/&gt;&lt;property id=&quot;20307&quot; value=&quot;292&quot;/&gt;&lt;/object&gt;&lt;object type=&quot;3&quot; unique_id=&quot;10277&quot;&gt;&lt;property id=&quot;20148&quot; value=&quot;5&quot;/&gt;&lt;property id=&quot;20300&quot; value=&quot;Slide 11 - &amp;quot;What’s happening in schools?&amp;quot;&quot;/&gt;&lt;property id=&quot;20307&quot; value=&quot;297&quot;/&gt;&lt;/object&gt;&lt;object type=&quot;3&quot; unique_id=&quot;10278&quot;&gt;&lt;property id=&quot;20148&quot; value=&quot;5&quot;/&gt;&lt;property id=&quot;20300&quot; value=&quot;Slide 12 - &amp;quot;What’s happening in schools?&amp;quot;&quot;/&gt;&lt;property id=&quot;20307&quot; value=&quot;298&quot;/&gt;&lt;/object&gt;&lt;object type=&quot;3&quot; unique_id=&quot;15143&quot;&gt;&lt;property id=&quot;20148&quot; value=&quot;5&quot;/&gt;&lt;property id=&quot;20300&quot; value=&quot;Slide 13 - &amp;quot;Where can I find out more?&amp;quot;&quot;/&gt;&lt;property id=&quot;20307&quot; value=&quot;312&quot;/&gt;&lt;/object&gt;&lt;object type=&quot;3&quot; unique_id=&quot;15144&quot;&gt;&lt;property id=&quot;20148&quot; value=&quot;5&quot;/&gt;&lt;property id=&quot;20300&quot; value=&quot;Slide 14 - &amp;quot;Where can I find out more?&amp;quot;&quot;/&gt;&lt;property id=&quot;20307&quot; value=&quot;299&quot;/&gt;&lt;/object&gt;&lt;object type=&quot;3&quot; unique_id=&quot;15145&quot;&gt;&lt;property id=&quot;20148&quot; value=&quot;5&quot;/&gt;&lt;property id=&quot;20300&quot; value=&quot;Slide 15 - &amp;quot;Where can I find out more?&amp;quot;&quot;/&gt;&lt;property id=&quot;20307&quot; value=&quot;313&quot;/&gt;&lt;/object&gt;&lt;object type=&quot;3&quot; unique_id=&quot;15146&quot;&gt;&lt;property id=&quot;20148&quot; value=&quot;5&quot;/&gt;&lt;property id=&quot;20300&quot; value=&quot;Slide 16 - &amp;quot;Where can I find out more?&amp;quot;&quot;/&gt;&lt;property id=&quot;20307&quot; value=&quot;314&quot;/&gt;&lt;/object&gt;&lt;object type=&quot;3&quot; unique_id=&quot;15147&quot;&gt;&lt;property id=&quot;20148&quot; value=&quot;5&quot;/&gt;&lt;property id=&quot;20300&quot; value=&quot;Slide 18 - &amp;quot;Support for “Asia and Australia’s engagement with Asia”&amp;quot;&quot;/&gt;&lt;property id=&quot;20307&quot; value=&quot;315&quot;/&gt;&lt;/object&gt;&lt;object type=&quot;3&quot; unique_id=&quot;15260&quot;&gt;&lt;property id=&quot;20148&quot; value=&quot;5&quot;/&gt;&lt;property id=&quot;20300&quot; value=&quot;Slide 17 - &amp;quot;Where can I find out more?&amp;quot;&quot;/&gt;&lt;property id=&quot;20307&quot; value=&quot;316&quot;/&gt;&lt;/object&gt;&lt;/object&gt;&lt;object type=&quot;8&quot; unique_id=&quot;10038&quot;&gt;&lt;/object&gt;&lt;/object&gt;&lt;/database&gt;"/>
  <p:tag name="SECTOMILLISECCONVERTED" val="1"/>
</p:tagLst>
</file>

<file path=ppt/theme/theme1.xml><?xml version="1.0" encoding="utf-8"?>
<a:theme xmlns:a="http://schemas.openxmlformats.org/drawingml/2006/main" name="d-ppoint-teal">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2B">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 3">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ubtitle 1">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ody 1">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ody 2">
  <a:themeElements>
    <a:clrScheme name="Custom 3">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A5A5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Body 2">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ody 4">
  <a:themeElements>
    <a:clrScheme name="Turq">
      <a:dk1>
        <a:srgbClr val="00B1AC"/>
      </a:dk1>
      <a:lt1>
        <a:sysClr val="window" lastClr="FFFFFF"/>
      </a:lt1>
      <a:dk2>
        <a:srgbClr val="00B1AC"/>
      </a:dk2>
      <a:lt2>
        <a:srgbClr val="FFFFFF"/>
      </a:lt2>
      <a:accent1>
        <a:srgbClr val="394A59"/>
      </a:accent1>
      <a:accent2>
        <a:srgbClr val="394A59"/>
      </a:accent2>
      <a:accent3>
        <a:srgbClr val="394A59"/>
      </a:accent3>
      <a:accent4>
        <a:srgbClr val="394A59"/>
      </a:accent4>
      <a:accent5>
        <a:srgbClr val="394A59"/>
      </a:accent5>
      <a:accent6>
        <a:srgbClr val="394A59"/>
      </a:accent6>
      <a:hlink>
        <a:srgbClr val="00B1AC"/>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d-ppoint-MM.potx</Template>
  <TotalTime>1841</TotalTime>
  <Words>980</Words>
  <Application>Microsoft Office PowerPoint</Application>
  <PresentationFormat>On-screen Show (4:3)</PresentationFormat>
  <Paragraphs>322</Paragraphs>
  <Slides>17</Slides>
  <Notes>17</Notes>
  <HiddenSlides>0</HiddenSlides>
  <MMClips>0</MMClips>
  <ScaleCrop>false</ScaleCrop>
  <HeadingPairs>
    <vt:vector size="4" baseType="variant">
      <vt:variant>
        <vt:lpstr>Theme</vt:lpstr>
      </vt:variant>
      <vt:variant>
        <vt:i4>8</vt:i4>
      </vt:variant>
      <vt:variant>
        <vt:lpstr>Slide Titles</vt:lpstr>
      </vt:variant>
      <vt:variant>
        <vt:i4>17</vt:i4>
      </vt:variant>
    </vt:vector>
  </HeadingPairs>
  <TitlesOfParts>
    <vt:vector size="25" baseType="lpstr">
      <vt:lpstr>d-ppoint-teal</vt:lpstr>
      <vt:lpstr>Title Slide 2B</vt:lpstr>
      <vt:lpstr>Title Slide 3</vt:lpstr>
      <vt:lpstr>Subtitle 1</vt:lpstr>
      <vt:lpstr>Body 1</vt:lpstr>
      <vt:lpstr>Body 2</vt:lpstr>
      <vt:lpstr>1_Body 2</vt:lpstr>
      <vt:lpstr>Body 4</vt:lpstr>
      <vt:lpstr>Learning across the  curriculum areas:  An introduction</vt:lpstr>
      <vt:lpstr>PowerPoint Presentation</vt:lpstr>
      <vt:lpstr>Now…Learning across the curriculum areas</vt:lpstr>
      <vt:lpstr>SKILLS: ‘Old’ vs. ‘new’</vt:lpstr>
      <vt:lpstr>PowerPoint Presentation</vt:lpstr>
      <vt:lpstr>PowerPoint Presentation</vt:lpstr>
      <vt:lpstr>ABORIGINAL AND TORRES STRAIT ISLANDER HISTORIES AND CULTURES</vt:lpstr>
      <vt:lpstr>ASIA AND AUSTRALIA’S ENGAGEMENT WITH ASIA</vt:lpstr>
      <vt:lpstr>PowerPoint Presentation</vt:lpstr>
      <vt:lpstr>PowerPoint Presentation</vt:lpstr>
      <vt:lpstr>SUSTAINABILITY</vt:lpstr>
      <vt:lpstr>LITERACY</vt:lpstr>
      <vt:lpstr>PowerPoint Presentation</vt:lpstr>
      <vt:lpstr>NUMERACY</vt:lpstr>
      <vt:lpstr>INTERCULTURAL UNDERSTANDING</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dc:creator>
  <cp:lastModifiedBy>build</cp:lastModifiedBy>
  <cp:revision>222</cp:revision>
  <cp:lastPrinted>2014-08-04T00:41:05Z</cp:lastPrinted>
  <dcterms:created xsi:type="dcterms:W3CDTF">2012-02-16T09:57:50Z</dcterms:created>
  <dcterms:modified xsi:type="dcterms:W3CDTF">2014-08-12T22:54:55Z</dcterms:modified>
</cp:coreProperties>
</file>